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1"/>
    <p:sldMasterId id="2147483805" r:id="rId2"/>
    <p:sldMasterId id="2147483833" r:id="rId3"/>
  </p:sldMasterIdLst>
  <p:notesMasterIdLst>
    <p:notesMasterId r:id="rId23"/>
  </p:notesMasterIdLst>
  <p:handoutMasterIdLst>
    <p:handoutMasterId r:id="rId24"/>
  </p:handoutMasterIdLst>
  <p:sldIdLst>
    <p:sldId id="317" r:id="rId4"/>
    <p:sldId id="463" r:id="rId5"/>
    <p:sldId id="451" r:id="rId6"/>
    <p:sldId id="363" r:id="rId7"/>
    <p:sldId id="471" r:id="rId8"/>
    <p:sldId id="464" r:id="rId9"/>
    <p:sldId id="468" r:id="rId10"/>
    <p:sldId id="469" r:id="rId11"/>
    <p:sldId id="470" r:id="rId12"/>
    <p:sldId id="472" r:id="rId13"/>
    <p:sldId id="473" r:id="rId14"/>
    <p:sldId id="474" r:id="rId15"/>
    <p:sldId id="475" r:id="rId16"/>
    <p:sldId id="476" r:id="rId17"/>
    <p:sldId id="477" r:id="rId18"/>
    <p:sldId id="478" r:id="rId19"/>
    <p:sldId id="479" r:id="rId20"/>
    <p:sldId id="481" r:id="rId21"/>
    <p:sldId id="467" r:id="rId22"/>
  </p:sldIdLst>
  <p:sldSz cx="14630400" cy="8229600"/>
  <p:notesSz cx="6858000" cy="9144000"/>
  <p:custDataLst>
    <p:tags r:id="rId26"/>
  </p:custDataLst>
  <p:defaultTextStyle>
    <a:defPPr>
      <a:defRPr lang="en-US"/>
    </a:defPPr>
    <a:lvl1pPr marL="0" algn="l" defTabSz="1097153" rtl="0" eaLnBrk="1" latinLnBrk="0" hangingPunct="1">
      <a:defRPr sz="2200" kern="1200">
        <a:solidFill>
          <a:schemeClr val="tx1"/>
        </a:solidFill>
        <a:latin typeface="+mn-lt"/>
        <a:ea typeface="+mn-ea"/>
        <a:cs typeface="+mn-cs"/>
      </a:defRPr>
    </a:lvl1pPr>
    <a:lvl2pPr marL="548577" algn="l" defTabSz="1097153" rtl="0" eaLnBrk="1" latinLnBrk="0" hangingPunct="1">
      <a:defRPr sz="2200" kern="1200">
        <a:solidFill>
          <a:schemeClr val="tx1"/>
        </a:solidFill>
        <a:latin typeface="+mn-lt"/>
        <a:ea typeface="+mn-ea"/>
        <a:cs typeface="+mn-cs"/>
      </a:defRPr>
    </a:lvl2pPr>
    <a:lvl3pPr marL="1097153" algn="l" defTabSz="1097153" rtl="0" eaLnBrk="1" latinLnBrk="0" hangingPunct="1">
      <a:defRPr sz="2200" kern="1200">
        <a:solidFill>
          <a:schemeClr val="tx1"/>
        </a:solidFill>
        <a:latin typeface="+mn-lt"/>
        <a:ea typeface="+mn-ea"/>
        <a:cs typeface="+mn-cs"/>
      </a:defRPr>
    </a:lvl3pPr>
    <a:lvl4pPr marL="1645729" algn="l" defTabSz="1097153" rtl="0" eaLnBrk="1" latinLnBrk="0" hangingPunct="1">
      <a:defRPr sz="2200" kern="1200">
        <a:solidFill>
          <a:schemeClr val="tx1"/>
        </a:solidFill>
        <a:latin typeface="+mn-lt"/>
        <a:ea typeface="+mn-ea"/>
        <a:cs typeface="+mn-cs"/>
      </a:defRPr>
    </a:lvl4pPr>
    <a:lvl5pPr marL="2194306" algn="l" defTabSz="1097153" rtl="0" eaLnBrk="1" latinLnBrk="0" hangingPunct="1">
      <a:defRPr sz="2200" kern="1200">
        <a:solidFill>
          <a:schemeClr val="tx1"/>
        </a:solidFill>
        <a:latin typeface="+mn-lt"/>
        <a:ea typeface="+mn-ea"/>
        <a:cs typeface="+mn-cs"/>
      </a:defRPr>
    </a:lvl5pPr>
    <a:lvl6pPr marL="2742882" algn="l" defTabSz="1097153" rtl="0" eaLnBrk="1" latinLnBrk="0" hangingPunct="1">
      <a:defRPr sz="2200" kern="1200">
        <a:solidFill>
          <a:schemeClr val="tx1"/>
        </a:solidFill>
        <a:latin typeface="+mn-lt"/>
        <a:ea typeface="+mn-ea"/>
        <a:cs typeface="+mn-cs"/>
      </a:defRPr>
    </a:lvl6pPr>
    <a:lvl7pPr marL="3291459" algn="l" defTabSz="1097153" rtl="0" eaLnBrk="1" latinLnBrk="0" hangingPunct="1">
      <a:defRPr sz="2200" kern="1200">
        <a:solidFill>
          <a:schemeClr val="tx1"/>
        </a:solidFill>
        <a:latin typeface="+mn-lt"/>
        <a:ea typeface="+mn-ea"/>
        <a:cs typeface="+mn-cs"/>
      </a:defRPr>
    </a:lvl7pPr>
    <a:lvl8pPr marL="3840036" algn="l" defTabSz="1097153" rtl="0" eaLnBrk="1" latinLnBrk="0" hangingPunct="1">
      <a:defRPr sz="2200" kern="1200">
        <a:solidFill>
          <a:schemeClr val="tx1"/>
        </a:solidFill>
        <a:latin typeface="+mn-lt"/>
        <a:ea typeface="+mn-ea"/>
        <a:cs typeface="+mn-cs"/>
      </a:defRPr>
    </a:lvl8pPr>
    <a:lvl9pPr marL="4388611" algn="l" defTabSz="1097153" rtl="0" eaLnBrk="1" latinLnBrk="0" hangingPunct="1">
      <a:defRPr sz="22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guide id="3" orient="horz" pos="2323" userDrawn="1">
          <p15:clr>
            <a:srgbClr val="A4A3A4"/>
          </p15:clr>
        </p15:guide>
        <p15:guide id="4" pos="6756" userDrawn="1">
          <p15:clr>
            <a:srgbClr val="A4A3A4"/>
          </p15:clr>
        </p15:guide>
        <p15:guide id="5" orient="horz" pos="3294" userDrawn="1">
          <p15:clr>
            <a:srgbClr val="A4A3A4"/>
          </p15:clr>
        </p15:guide>
        <p15:guide id="6" orient="horz" pos="2465" userDrawn="1">
          <p15:clr>
            <a:srgbClr val="A4A3A4"/>
          </p15:clr>
        </p15:guide>
        <p15:guide id="7" pos="248" userDrawn="1">
          <p15:clr>
            <a:srgbClr val="A4A3A4"/>
          </p15:clr>
        </p15:guide>
        <p15:guide id="8" pos="7573" userDrawn="1">
          <p15:clr>
            <a:srgbClr val="A4A3A4"/>
          </p15:clr>
        </p15:guide>
        <p15:guide id="9" pos="2751" userDrawn="1">
          <p15:clr>
            <a:srgbClr val="A4A3A4"/>
          </p15:clr>
        </p15:guide>
        <p15:guide id="10" orient="horz" pos="3503" userDrawn="1">
          <p15:clr>
            <a:srgbClr val="A4A3A4"/>
          </p15:clr>
        </p15:guide>
        <p15:guide id="11" userDrawn="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687D"/>
    <a:srgbClr val="5D6C78"/>
    <a:srgbClr val="AFAFAF"/>
    <a:srgbClr val="B3B3B3"/>
    <a:srgbClr val="DFDFDF"/>
    <a:srgbClr val="639160"/>
    <a:srgbClr val="DBDFE1"/>
    <a:srgbClr val="ECECEC"/>
    <a:srgbClr val="457D42"/>
    <a:srgbClr val="1369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95" autoAdjust="0"/>
    <p:restoredTop sz="89704" autoAdjust="0"/>
  </p:normalViewPr>
  <p:slideViewPr>
    <p:cSldViewPr snapToGrid="0">
      <p:cViewPr>
        <p:scale>
          <a:sx n="90" d="100"/>
          <a:sy n="90" d="100"/>
        </p:scale>
        <p:origin x="-952" y="-72"/>
      </p:cViewPr>
      <p:guideLst>
        <p:guide orient="horz" pos="2160"/>
        <p:guide orient="horz" pos="2323"/>
        <p:guide orient="horz" pos="3294"/>
        <p:guide orient="horz" pos="2465"/>
        <p:guide orient="horz" pos="3503"/>
        <p:guide pos="3840"/>
        <p:guide pos="6756"/>
        <p:guide pos="248"/>
        <p:guide pos="7573"/>
        <p:guide pos="2751"/>
        <p:guide/>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1192"/>
    </p:cViewPr>
  </p:sorterViewPr>
  <p:notesViewPr>
    <p:cSldViewPr snapToGrid="0">
      <p:cViewPr>
        <p:scale>
          <a:sx n="80" d="100"/>
          <a:sy n="80" d="100"/>
        </p:scale>
        <p:origin x="-2430" y="-2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interSettings" Target="printerSettings/printerSettings1.bin"/><Relationship Id="rId26" Type="http://schemas.openxmlformats.org/officeDocument/2006/relationships/tags" Target="tags/tag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Total Number of Committers to Apache Hadoop</c:v>
                </c:pt>
              </c:strCache>
            </c:strRef>
          </c:tx>
          <c:spPr>
            <a:ln>
              <a:noFill/>
            </a:ln>
          </c:spPr>
          <c:dPt>
            <c:idx val="0"/>
            <c:bubble3D val="0"/>
            <c:spPr>
              <a:solidFill>
                <a:srgbClr val="3FAE2A"/>
              </a:solidFill>
              <a:ln>
                <a:noFill/>
              </a:ln>
            </c:spPr>
            <c:extLst xmlns:c16r2="http://schemas.microsoft.com/office/drawing/2015/06/chart">
              <c:ext xmlns:c16="http://schemas.microsoft.com/office/drawing/2014/chart" uri="{C3380CC4-5D6E-409C-BE32-E72D297353CC}">
                <c16:uniqueId val="{00000001-E9D5-45FA-B234-394CF72A2CD8}"/>
              </c:ext>
            </c:extLst>
          </c:dPt>
          <c:dPt>
            <c:idx val="1"/>
            <c:bubble3D val="0"/>
            <c:spPr>
              <a:solidFill>
                <a:srgbClr val="3FAE2A">
                  <a:lumMod val="60000"/>
                  <a:lumOff val="40000"/>
                </a:srgbClr>
              </a:solidFill>
              <a:ln>
                <a:noFill/>
              </a:ln>
            </c:spPr>
            <c:extLst xmlns:c16r2="http://schemas.microsoft.com/office/drawing/2015/06/chart">
              <c:ext xmlns:c16="http://schemas.microsoft.com/office/drawing/2014/chart" uri="{C3380CC4-5D6E-409C-BE32-E72D297353CC}">
                <c16:uniqueId val="{00000003-E9D5-45FA-B234-394CF72A2CD8}"/>
              </c:ext>
            </c:extLst>
          </c:dPt>
          <c:dPt>
            <c:idx val="2"/>
            <c:bubble3D val="0"/>
            <c:spPr>
              <a:solidFill>
                <a:srgbClr val="1E1E1E">
                  <a:lumMod val="75000"/>
                  <a:lumOff val="25000"/>
                  <a:alpha val="96000"/>
                </a:srgbClr>
              </a:solidFill>
              <a:ln>
                <a:solidFill>
                  <a:srgbClr val="1E1E1E">
                    <a:lumMod val="75000"/>
                    <a:lumOff val="25000"/>
                  </a:srgbClr>
                </a:solidFill>
              </a:ln>
            </c:spPr>
            <c:extLst xmlns:c16r2="http://schemas.microsoft.com/office/drawing/2015/06/chart">
              <c:ext xmlns:c16="http://schemas.microsoft.com/office/drawing/2014/chart" uri="{C3380CC4-5D6E-409C-BE32-E72D297353CC}">
                <c16:uniqueId val="{00000005-E9D5-45FA-B234-394CF72A2CD8}"/>
              </c:ext>
            </c:extLst>
          </c:dPt>
          <c:dPt>
            <c:idx val="3"/>
            <c:bubble3D val="0"/>
            <c:spPr>
              <a:solidFill>
                <a:srgbClr val="1E1E1E">
                  <a:lumMod val="75000"/>
                  <a:lumOff val="25000"/>
                  <a:alpha val="92000"/>
                </a:srgbClr>
              </a:solidFill>
              <a:ln>
                <a:solidFill>
                  <a:srgbClr val="B3B3B3"/>
                </a:solidFill>
              </a:ln>
            </c:spPr>
            <c:extLst xmlns:c16r2="http://schemas.microsoft.com/office/drawing/2015/06/chart">
              <c:ext xmlns:c16="http://schemas.microsoft.com/office/drawing/2014/chart" uri="{C3380CC4-5D6E-409C-BE32-E72D297353CC}">
                <c16:uniqueId val="{00000007-E9D5-45FA-B234-394CF72A2CD8}"/>
              </c:ext>
            </c:extLst>
          </c:dPt>
          <c:dPt>
            <c:idx val="4"/>
            <c:bubble3D val="0"/>
            <c:spPr>
              <a:solidFill>
                <a:srgbClr val="1E1E1E">
                  <a:lumMod val="75000"/>
                  <a:lumOff val="25000"/>
                  <a:alpha val="90000"/>
                </a:srgbClr>
              </a:solidFill>
              <a:ln>
                <a:noFill/>
              </a:ln>
            </c:spPr>
            <c:extLst xmlns:c16r2="http://schemas.microsoft.com/office/drawing/2015/06/chart">
              <c:ext xmlns:c16="http://schemas.microsoft.com/office/drawing/2014/chart" uri="{C3380CC4-5D6E-409C-BE32-E72D297353CC}">
                <c16:uniqueId val="{00000009-E9D5-45FA-B234-394CF72A2CD8}"/>
              </c:ext>
            </c:extLst>
          </c:dPt>
          <c:dPt>
            <c:idx val="5"/>
            <c:bubble3D val="0"/>
            <c:spPr>
              <a:solidFill>
                <a:srgbClr val="1E1E1E">
                  <a:lumMod val="75000"/>
                  <a:lumOff val="25000"/>
                  <a:alpha val="88000"/>
                </a:srgbClr>
              </a:solidFill>
              <a:ln>
                <a:noFill/>
              </a:ln>
            </c:spPr>
            <c:extLst xmlns:c16r2="http://schemas.microsoft.com/office/drawing/2015/06/chart">
              <c:ext xmlns:c16="http://schemas.microsoft.com/office/drawing/2014/chart" uri="{C3380CC4-5D6E-409C-BE32-E72D297353CC}">
                <c16:uniqueId val="{0000000B-E9D5-45FA-B234-394CF72A2CD8}"/>
              </c:ext>
            </c:extLst>
          </c:dPt>
          <c:dPt>
            <c:idx val="6"/>
            <c:bubble3D val="0"/>
            <c:spPr>
              <a:solidFill>
                <a:srgbClr val="1E1E1E">
                  <a:lumMod val="75000"/>
                  <a:lumOff val="25000"/>
                  <a:alpha val="86000"/>
                </a:srgbClr>
              </a:solidFill>
              <a:ln>
                <a:noFill/>
              </a:ln>
            </c:spPr>
            <c:extLst xmlns:c16r2="http://schemas.microsoft.com/office/drawing/2015/06/chart">
              <c:ext xmlns:c16="http://schemas.microsoft.com/office/drawing/2014/chart" uri="{C3380CC4-5D6E-409C-BE32-E72D297353CC}">
                <c16:uniqueId val="{0000000D-E9D5-45FA-B234-394CF72A2CD8}"/>
              </c:ext>
            </c:extLst>
          </c:dPt>
          <c:dPt>
            <c:idx val="7"/>
            <c:bubble3D val="0"/>
            <c:spPr>
              <a:solidFill>
                <a:srgbClr val="1E1E1E">
                  <a:lumMod val="75000"/>
                  <a:lumOff val="25000"/>
                  <a:alpha val="84000"/>
                </a:srgbClr>
              </a:solidFill>
              <a:ln>
                <a:noFill/>
              </a:ln>
            </c:spPr>
            <c:extLst xmlns:c16r2="http://schemas.microsoft.com/office/drawing/2015/06/chart">
              <c:ext xmlns:c16="http://schemas.microsoft.com/office/drawing/2014/chart" uri="{C3380CC4-5D6E-409C-BE32-E72D297353CC}">
                <c16:uniqueId val="{0000000F-E9D5-45FA-B234-394CF72A2CD8}"/>
              </c:ext>
            </c:extLst>
          </c:dPt>
          <c:dPt>
            <c:idx val="8"/>
            <c:bubble3D val="0"/>
            <c:spPr>
              <a:solidFill>
                <a:srgbClr val="1E1E1E">
                  <a:lumMod val="75000"/>
                  <a:lumOff val="25000"/>
                  <a:alpha val="82000"/>
                </a:srgbClr>
              </a:solidFill>
              <a:ln>
                <a:noFill/>
              </a:ln>
            </c:spPr>
            <c:extLst xmlns:c16r2="http://schemas.microsoft.com/office/drawing/2015/06/chart">
              <c:ext xmlns:c16="http://schemas.microsoft.com/office/drawing/2014/chart" uri="{C3380CC4-5D6E-409C-BE32-E72D297353CC}">
                <c16:uniqueId val="{00000011-E9D5-45FA-B234-394CF72A2CD8}"/>
              </c:ext>
            </c:extLst>
          </c:dPt>
          <c:dPt>
            <c:idx val="9"/>
            <c:bubble3D val="0"/>
            <c:spPr>
              <a:solidFill>
                <a:srgbClr val="1E1E1E">
                  <a:lumMod val="75000"/>
                  <a:lumOff val="25000"/>
                  <a:alpha val="80000"/>
                </a:srgbClr>
              </a:solidFill>
              <a:ln>
                <a:noFill/>
              </a:ln>
            </c:spPr>
            <c:extLst xmlns:c16r2="http://schemas.microsoft.com/office/drawing/2015/06/chart">
              <c:ext xmlns:c16="http://schemas.microsoft.com/office/drawing/2014/chart" uri="{C3380CC4-5D6E-409C-BE32-E72D297353CC}">
                <c16:uniqueId val="{00000013-E9D5-45FA-B234-394CF72A2CD8}"/>
              </c:ext>
            </c:extLst>
          </c:dPt>
          <c:dPt>
            <c:idx val="10"/>
            <c:bubble3D val="0"/>
            <c:spPr>
              <a:solidFill>
                <a:srgbClr val="1E1E1E">
                  <a:lumMod val="75000"/>
                  <a:lumOff val="25000"/>
                  <a:alpha val="78000"/>
                </a:srgbClr>
              </a:solidFill>
              <a:ln>
                <a:noFill/>
              </a:ln>
            </c:spPr>
            <c:extLst xmlns:c16r2="http://schemas.microsoft.com/office/drawing/2015/06/chart">
              <c:ext xmlns:c16="http://schemas.microsoft.com/office/drawing/2014/chart" uri="{C3380CC4-5D6E-409C-BE32-E72D297353CC}">
                <c16:uniqueId val="{00000015-E9D5-45FA-B234-394CF72A2CD8}"/>
              </c:ext>
            </c:extLst>
          </c:dPt>
          <c:dPt>
            <c:idx val="11"/>
            <c:bubble3D val="0"/>
            <c:spPr>
              <a:solidFill>
                <a:srgbClr val="1E1E1E">
                  <a:lumMod val="75000"/>
                  <a:lumOff val="25000"/>
                  <a:alpha val="76000"/>
                </a:srgbClr>
              </a:solidFill>
              <a:ln>
                <a:noFill/>
              </a:ln>
            </c:spPr>
            <c:extLst xmlns:c16r2="http://schemas.microsoft.com/office/drawing/2015/06/chart">
              <c:ext xmlns:c16="http://schemas.microsoft.com/office/drawing/2014/chart" uri="{C3380CC4-5D6E-409C-BE32-E72D297353CC}">
                <c16:uniqueId val="{00000017-E9D5-45FA-B234-394CF72A2CD8}"/>
              </c:ext>
            </c:extLst>
          </c:dPt>
          <c:dPt>
            <c:idx val="12"/>
            <c:bubble3D val="0"/>
            <c:spPr>
              <a:solidFill>
                <a:srgbClr val="1E1E1E">
                  <a:lumMod val="75000"/>
                  <a:lumOff val="25000"/>
                  <a:alpha val="74000"/>
                </a:srgbClr>
              </a:solidFill>
              <a:ln>
                <a:noFill/>
              </a:ln>
            </c:spPr>
            <c:extLst xmlns:c16r2="http://schemas.microsoft.com/office/drawing/2015/06/chart">
              <c:ext xmlns:c16="http://schemas.microsoft.com/office/drawing/2014/chart" uri="{C3380CC4-5D6E-409C-BE32-E72D297353CC}">
                <c16:uniqueId val="{00000019-E9D5-45FA-B234-394CF72A2CD8}"/>
              </c:ext>
            </c:extLst>
          </c:dPt>
          <c:dPt>
            <c:idx val="13"/>
            <c:bubble3D val="0"/>
            <c:spPr>
              <a:solidFill>
                <a:srgbClr val="1E1E1E">
                  <a:lumMod val="75000"/>
                  <a:lumOff val="25000"/>
                  <a:alpha val="72000"/>
                </a:srgbClr>
              </a:solidFill>
              <a:ln>
                <a:noFill/>
              </a:ln>
            </c:spPr>
            <c:extLst xmlns:c16r2="http://schemas.microsoft.com/office/drawing/2015/06/chart">
              <c:ext xmlns:c16="http://schemas.microsoft.com/office/drawing/2014/chart" uri="{C3380CC4-5D6E-409C-BE32-E72D297353CC}">
                <c16:uniqueId val="{0000001B-E9D5-45FA-B234-394CF72A2CD8}"/>
              </c:ext>
            </c:extLst>
          </c:dPt>
          <c:dPt>
            <c:idx val="14"/>
            <c:bubble3D val="0"/>
            <c:spPr>
              <a:solidFill>
                <a:srgbClr val="1E1E1E">
                  <a:lumMod val="75000"/>
                  <a:lumOff val="25000"/>
                  <a:alpha val="70000"/>
                </a:srgbClr>
              </a:solidFill>
              <a:ln>
                <a:noFill/>
              </a:ln>
            </c:spPr>
            <c:extLst xmlns:c16r2="http://schemas.microsoft.com/office/drawing/2015/06/chart">
              <c:ext xmlns:c16="http://schemas.microsoft.com/office/drawing/2014/chart" uri="{C3380CC4-5D6E-409C-BE32-E72D297353CC}">
                <c16:uniqueId val="{0000001D-E9D5-45FA-B234-394CF72A2CD8}"/>
              </c:ext>
            </c:extLst>
          </c:dPt>
          <c:dPt>
            <c:idx val="15"/>
            <c:bubble3D val="0"/>
            <c:spPr>
              <a:solidFill>
                <a:srgbClr val="1E1E1E">
                  <a:lumMod val="75000"/>
                  <a:lumOff val="25000"/>
                  <a:alpha val="68000"/>
                </a:srgbClr>
              </a:solidFill>
              <a:ln>
                <a:noFill/>
              </a:ln>
            </c:spPr>
            <c:extLst xmlns:c16r2="http://schemas.microsoft.com/office/drawing/2015/06/chart">
              <c:ext xmlns:c16="http://schemas.microsoft.com/office/drawing/2014/chart" uri="{C3380CC4-5D6E-409C-BE32-E72D297353CC}">
                <c16:uniqueId val="{0000001F-E9D5-45FA-B234-394CF72A2CD8}"/>
              </c:ext>
            </c:extLst>
          </c:dPt>
          <c:dPt>
            <c:idx val="16"/>
            <c:bubble3D val="0"/>
            <c:spPr>
              <a:solidFill>
                <a:srgbClr val="1E1E1E">
                  <a:lumMod val="75000"/>
                  <a:lumOff val="25000"/>
                  <a:alpha val="66000"/>
                </a:srgbClr>
              </a:solidFill>
              <a:ln>
                <a:noFill/>
              </a:ln>
            </c:spPr>
            <c:extLst xmlns:c16r2="http://schemas.microsoft.com/office/drawing/2015/06/chart">
              <c:ext xmlns:c16="http://schemas.microsoft.com/office/drawing/2014/chart" uri="{C3380CC4-5D6E-409C-BE32-E72D297353CC}">
                <c16:uniqueId val="{00000021-E9D5-45FA-B234-394CF72A2CD8}"/>
              </c:ext>
            </c:extLst>
          </c:dPt>
          <c:dPt>
            <c:idx val="17"/>
            <c:bubble3D val="0"/>
            <c:spPr>
              <a:solidFill>
                <a:srgbClr val="1E1E1E">
                  <a:lumMod val="75000"/>
                  <a:lumOff val="25000"/>
                  <a:alpha val="64000"/>
                </a:srgbClr>
              </a:solidFill>
              <a:ln>
                <a:noFill/>
              </a:ln>
            </c:spPr>
            <c:extLst xmlns:c16r2="http://schemas.microsoft.com/office/drawing/2015/06/chart">
              <c:ext xmlns:c16="http://schemas.microsoft.com/office/drawing/2014/chart" uri="{C3380CC4-5D6E-409C-BE32-E72D297353CC}">
                <c16:uniqueId val="{00000023-E9D5-45FA-B234-394CF72A2CD8}"/>
              </c:ext>
            </c:extLst>
          </c:dPt>
          <c:dPt>
            <c:idx val="18"/>
            <c:bubble3D val="0"/>
            <c:spPr>
              <a:solidFill>
                <a:srgbClr val="1E1E1E">
                  <a:lumMod val="75000"/>
                  <a:lumOff val="25000"/>
                  <a:alpha val="62000"/>
                </a:srgbClr>
              </a:solidFill>
              <a:ln>
                <a:noFill/>
              </a:ln>
            </c:spPr>
            <c:extLst xmlns:c16r2="http://schemas.microsoft.com/office/drawing/2015/06/chart">
              <c:ext xmlns:c16="http://schemas.microsoft.com/office/drawing/2014/chart" uri="{C3380CC4-5D6E-409C-BE32-E72D297353CC}">
                <c16:uniqueId val="{00000025-E9D5-45FA-B234-394CF72A2CD8}"/>
              </c:ext>
            </c:extLst>
          </c:dPt>
          <c:dPt>
            <c:idx val="19"/>
            <c:bubble3D val="0"/>
            <c:spPr>
              <a:solidFill>
                <a:srgbClr val="1E1E1E">
                  <a:lumMod val="75000"/>
                  <a:lumOff val="25000"/>
                  <a:alpha val="60000"/>
                </a:srgbClr>
              </a:solidFill>
              <a:ln>
                <a:noFill/>
              </a:ln>
            </c:spPr>
            <c:extLst xmlns:c16r2="http://schemas.microsoft.com/office/drawing/2015/06/chart">
              <c:ext xmlns:c16="http://schemas.microsoft.com/office/drawing/2014/chart" uri="{C3380CC4-5D6E-409C-BE32-E72D297353CC}">
                <c16:uniqueId val="{00000027-E9D5-45FA-B234-394CF72A2CD8}"/>
              </c:ext>
            </c:extLst>
          </c:dPt>
          <c:dPt>
            <c:idx val="20"/>
            <c:bubble3D val="0"/>
            <c:spPr>
              <a:solidFill>
                <a:srgbClr val="1E1E1E">
                  <a:lumMod val="75000"/>
                  <a:lumOff val="25000"/>
                  <a:alpha val="58000"/>
                </a:srgbClr>
              </a:solidFill>
              <a:ln>
                <a:noFill/>
              </a:ln>
            </c:spPr>
            <c:extLst xmlns:c16r2="http://schemas.microsoft.com/office/drawing/2015/06/chart">
              <c:ext xmlns:c16="http://schemas.microsoft.com/office/drawing/2014/chart" uri="{C3380CC4-5D6E-409C-BE32-E72D297353CC}">
                <c16:uniqueId val="{00000029-4517-45C7-812A-2BDFC93A4090}"/>
              </c:ext>
            </c:extLst>
          </c:dPt>
          <c:dPt>
            <c:idx val="21"/>
            <c:bubble3D val="0"/>
            <c:spPr>
              <a:solidFill>
                <a:srgbClr val="1E1E1E">
                  <a:lumMod val="75000"/>
                  <a:lumOff val="25000"/>
                  <a:alpha val="56000"/>
                </a:srgbClr>
              </a:solidFill>
              <a:ln>
                <a:noFill/>
              </a:ln>
            </c:spPr>
          </c:dPt>
          <c:dLbls>
            <c:delete val="1"/>
          </c:dLbls>
          <c:cat>
            <c:strRef>
              <c:f>Sheet1!$A$2:$A$23</c:f>
              <c:strCache>
                <c:ptCount val="22"/>
                <c:pt idx="0">
                  <c:v>Hortonworks</c:v>
                </c:pt>
                <c:pt idx="1">
                  <c:v>Yahoo!</c:v>
                </c:pt>
                <c:pt idx="2">
                  <c:v>Cloudera</c:v>
                </c:pt>
                <c:pt idx="3">
                  <c:v>Twitter</c:v>
                </c:pt>
                <c:pt idx="4">
                  <c:v>Facebook</c:v>
                </c:pt>
                <c:pt idx="5">
                  <c:v>Huawei</c:v>
                </c:pt>
                <c:pt idx="6">
                  <c:v>Microsoft</c:v>
                </c:pt>
                <c:pt idx="7">
                  <c:v>Intel</c:v>
                </c:pt>
                <c:pt idx="8">
                  <c:v>InMobi</c:v>
                </c:pt>
                <c:pt idx="9">
                  <c:v>NTT</c:v>
                </c:pt>
                <c:pt idx="10">
                  <c:v>Uber</c:v>
                </c:pt>
                <c:pt idx="11">
                  <c:v>Altiscale</c:v>
                </c:pt>
                <c:pt idx="12">
                  <c:v>IBM</c:v>
                </c:pt>
                <c:pt idx="13">
                  <c:v>LinkedIn</c:v>
                </c:pt>
                <c:pt idx="14">
                  <c:v>Unaffiliated</c:v>
                </c:pt>
                <c:pt idx="15">
                  <c:v>WANdisco</c:v>
                </c:pt>
                <c:pt idx="16">
                  <c:v>eBay</c:v>
                </c:pt>
                <c:pt idx="17">
                  <c:v>Getopt</c:v>
                </c:pt>
                <c:pt idx="18">
                  <c:v>INRIA</c:v>
                </c:pt>
                <c:pt idx="19">
                  <c:v>Pivotal</c:v>
                </c:pt>
                <c:pt idx="20">
                  <c:v>UC Berkeley</c:v>
                </c:pt>
                <c:pt idx="21">
                  <c:v>Vmware</c:v>
                </c:pt>
              </c:strCache>
            </c:strRef>
          </c:cat>
          <c:val>
            <c:numRef>
              <c:f>Sheet1!$B$2:$B$23</c:f>
              <c:numCache>
                <c:formatCode>General</c:formatCode>
                <c:ptCount val="22"/>
                <c:pt idx="0">
                  <c:v>31.0</c:v>
                </c:pt>
                <c:pt idx="1">
                  <c:v>11.0</c:v>
                </c:pt>
                <c:pt idx="2">
                  <c:v>18.0</c:v>
                </c:pt>
                <c:pt idx="3">
                  <c:v>6.0</c:v>
                </c:pt>
                <c:pt idx="4">
                  <c:v>5.0</c:v>
                </c:pt>
                <c:pt idx="5">
                  <c:v>5.0</c:v>
                </c:pt>
                <c:pt idx="6">
                  <c:v>5.0</c:v>
                </c:pt>
                <c:pt idx="7">
                  <c:v>4.0</c:v>
                </c:pt>
                <c:pt idx="8">
                  <c:v>3.0</c:v>
                </c:pt>
                <c:pt idx="9">
                  <c:v>3.0</c:v>
                </c:pt>
                <c:pt idx="10">
                  <c:v>3.0</c:v>
                </c:pt>
                <c:pt idx="11">
                  <c:v>2.0</c:v>
                </c:pt>
                <c:pt idx="12">
                  <c:v>2.0</c:v>
                </c:pt>
                <c:pt idx="13">
                  <c:v>2.0</c:v>
                </c:pt>
                <c:pt idx="14">
                  <c:v>2.0</c:v>
                </c:pt>
                <c:pt idx="15">
                  <c:v>2.0</c:v>
                </c:pt>
                <c:pt idx="16">
                  <c:v>1.0</c:v>
                </c:pt>
                <c:pt idx="17">
                  <c:v>1.0</c:v>
                </c:pt>
                <c:pt idx="18">
                  <c:v>1.0</c:v>
                </c:pt>
                <c:pt idx="19">
                  <c:v>1.0</c:v>
                </c:pt>
                <c:pt idx="20">
                  <c:v>1.0</c:v>
                </c:pt>
                <c:pt idx="21">
                  <c:v>1.0</c:v>
                </c:pt>
              </c:numCache>
            </c:numRef>
          </c:val>
          <c:extLst xmlns:c16r2="http://schemas.microsoft.com/office/drawing/2015/06/chart">
            <c:ext xmlns:c16="http://schemas.microsoft.com/office/drawing/2014/chart" uri="{C3380CC4-5D6E-409C-BE32-E72D297353CC}">
              <c16:uniqueId val="{00000028-E9D5-45FA-B234-394CF72A2CD8}"/>
            </c:ext>
          </c:extLst>
        </c:ser>
        <c:dLbls>
          <c:dLblPos val="ctr"/>
          <c:showLegendKey val="0"/>
          <c:showVal val="1"/>
          <c:showCatName val="0"/>
          <c:showSerName val="0"/>
          <c:showPercent val="0"/>
          <c:showBubbleSize val="0"/>
          <c:showLeaderLines val="1"/>
        </c:dLbls>
        <c:firstSliceAng val="0"/>
      </c:pieChart>
    </c:plotArea>
    <c:plotVisOnly val="1"/>
    <c:dispBlanksAs val="gap"/>
    <c:showDLblsOverMax val="0"/>
  </c:chart>
  <c:spPr>
    <a:ln>
      <a:noFill/>
    </a:ln>
  </c:spPr>
  <c:txPr>
    <a:bodyPr/>
    <a:lstStyle/>
    <a:p>
      <a:pPr>
        <a:defRPr sz="1800">
          <a:solidFill>
            <a:schemeClr val="bg1"/>
          </a:solidFill>
        </a:defRPr>
      </a:pPr>
      <a:endParaRPr lang="en-US"/>
    </a:p>
  </c:txPr>
  <c:externalData r:id="rId2">
    <c:autoUpdate val="0"/>
  </c:externalData>
</c:chartSpace>
</file>

<file path=ppt/diagrams/_rels/data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image" Target="../media/image34.jpg"/><Relationship Id="rId2" Type="http://schemas.openxmlformats.org/officeDocument/2006/relationships/image" Target="../media/image3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image" Target="../media/image34.jpg"/><Relationship Id="rId2"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3E2DFD-0B5A-8641-86D7-61B70AC11D8C}" type="doc">
      <dgm:prSet loTypeId="urn:microsoft.com/office/officeart/2005/8/layout/pList1" loCatId="" qsTypeId="urn:microsoft.com/office/officeart/2005/8/quickstyle/simple4" qsCatId="simple" csTypeId="urn:microsoft.com/office/officeart/2005/8/colors/accent1_2" csCatId="accent1" phldr="1"/>
      <dgm:spPr/>
      <dgm:t>
        <a:bodyPr/>
        <a:lstStyle/>
        <a:p>
          <a:endParaRPr lang="en-US"/>
        </a:p>
      </dgm:t>
    </dgm:pt>
    <dgm:pt modelId="{A2E5AE32-9591-1A46-A08F-13AD8AA606ED}">
      <dgm:prSet/>
      <dgm:spPr/>
      <dgm:t>
        <a:bodyPr/>
        <a:lstStyle/>
        <a:p>
          <a:pPr rtl="0"/>
          <a:r>
            <a:rPr lang="en-US" b="0" i="0" dirty="0" smtClean="0"/>
            <a:t>Public, Private onsite and Virtual led courses </a:t>
          </a:r>
          <a:endParaRPr lang="en-US" dirty="0"/>
        </a:p>
      </dgm:t>
    </dgm:pt>
    <dgm:pt modelId="{5256BE90-3BE8-1A48-8422-FAE18DE1A635}" type="parTrans" cxnId="{E54D5EF4-7FEC-1A49-8488-BCF57D84F189}">
      <dgm:prSet/>
      <dgm:spPr/>
      <dgm:t>
        <a:bodyPr/>
        <a:lstStyle/>
        <a:p>
          <a:endParaRPr lang="en-US"/>
        </a:p>
      </dgm:t>
    </dgm:pt>
    <dgm:pt modelId="{6F9AC34A-5F84-124C-8E52-F3D2A6B0EE27}" type="sibTrans" cxnId="{E54D5EF4-7FEC-1A49-8488-BCF57D84F189}">
      <dgm:prSet/>
      <dgm:spPr/>
      <dgm:t>
        <a:bodyPr/>
        <a:lstStyle/>
        <a:p>
          <a:endParaRPr lang="en-US"/>
        </a:p>
      </dgm:t>
    </dgm:pt>
    <dgm:pt modelId="{63D2D46A-A300-1E4F-BEDC-7605CEC951AD}">
      <dgm:prSet/>
      <dgm:spPr/>
      <dgm:t>
        <a:bodyPr/>
        <a:lstStyle/>
        <a:p>
          <a:pPr rtl="0"/>
          <a:r>
            <a:rPr lang="en-US" b="0" i="0" dirty="0" smtClean="0"/>
            <a:t>Self Paced Learning Library </a:t>
          </a:r>
          <a:endParaRPr lang="en-US" dirty="0"/>
        </a:p>
      </dgm:t>
    </dgm:pt>
    <dgm:pt modelId="{983EA975-1FBF-8540-BC51-15B14564E0F6}" type="parTrans" cxnId="{E62F6CCA-F4F6-C148-B4EF-1BDA69E45375}">
      <dgm:prSet/>
      <dgm:spPr/>
      <dgm:t>
        <a:bodyPr/>
        <a:lstStyle/>
        <a:p>
          <a:endParaRPr lang="en-US"/>
        </a:p>
      </dgm:t>
    </dgm:pt>
    <dgm:pt modelId="{DEEF3B44-19D4-9F42-BCFB-737808B8759D}" type="sibTrans" cxnId="{E62F6CCA-F4F6-C148-B4EF-1BDA69E45375}">
      <dgm:prSet/>
      <dgm:spPr/>
      <dgm:t>
        <a:bodyPr/>
        <a:lstStyle/>
        <a:p>
          <a:endParaRPr lang="en-US"/>
        </a:p>
      </dgm:t>
    </dgm:pt>
    <dgm:pt modelId="{3F102526-A6D3-4F42-AD83-9A460229F464}">
      <dgm:prSet/>
      <dgm:spPr/>
      <dgm:t>
        <a:bodyPr/>
        <a:lstStyle/>
        <a:p>
          <a:pPr rtl="0"/>
          <a:r>
            <a:rPr lang="en-US" b="0" i="0" dirty="0" smtClean="0"/>
            <a:t>Global delivery capability </a:t>
          </a:r>
          <a:endParaRPr lang="en-US" dirty="0"/>
        </a:p>
      </dgm:t>
    </dgm:pt>
    <dgm:pt modelId="{4163415F-1E1D-A949-8E6C-7C79397D54FA}" type="parTrans" cxnId="{F35AE74E-F786-C149-B187-558C7D4CCD53}">
      <dgm:prSet/>
      <dgm:spPr/>
      <dgm:t>
        <a:bodyPr/>
        <a:lstStyle/>
        <a:p>
          <a:endParaRPr lang="en-US"/>
        </a:p>
      </dgm:t>
    </dgm:pt>
    <dgm:pt modelId="{2ED8B3B4-0EAA-EC4C-AB61-B616E72B881E}" type="sibTrans" cxnId="{F35AE74E-F786-C149-B187-558C7D4CCD53}">
      <dgm:prSet/>
      <dgm:spPr/>
      <dgm:t>
        <a:bodyPr/>
        <a:lstStyle/>
        <a:p>
          <a:endParaRPr lang="en-US"/>
        </a:p>
      </dgm:t>
    </dgm:pt>
    <dgm:pt modelId="{0D786ED2-9FA4-6441-91B9-59D32D658509}">
      <dgm:prSet/>
      <dgm:spPr/>
      <dgm:t>
        <a:bodyPr/>
        <a:lstStyle/>
        <a:p>
          <a:pPr rtl="0"/>
          <a:r>
            <a:rPr lang="en-US" b="0" i="0" dirty="0" smtClean="0"/>
            <a:t>Learning Paths: Developers, Administrators, and Data Analysts </a:t>
          </a:r>
          <a:endParaRPr lang="en-US" dirty="0"/>
        </a:p>
      </dgm:t>
    </dgm:pt>
    <dgm:pt modelId="{74B9B3C3-3F7D-A540-A57C-D9A12D78831A}" type="parTrans" cxnId="{78039A7C-DB2C-5047-A392-FABB6FAFA668}">
      <dgm:prSet/>
      <dgm:spPr/>
      <dgm:t>
        <a:bodyPr/>
        <a:lstStyle/>
        <a:p>
          <a:endParaRPr lang="en-US"/>
        </a:p>
      </dgm:t>
    </dgm:pt>
    <dgm:pt modelId="{BEB378F3-93EF-B248-803C-3C85CD209E21}" type="sibTrans" cxnId="{78039A7C-DB2C-5047-A392-FABB6FAFA668}">
      <dgm:prSet/>
      <dgm:spPr/>
      <dgm:t>
        <a:bodyPr/>
        <a:lstStyle/>
        <a:p>
          <a:endParaRPr lang="en-US"/>
        </a:p>
      </dgm:t>
    </dgm:pt>
    <dgm:pt modelId="{E4939C9C-643E-3849-8516-6A593379FDF4}">
      <dgm:prSet/>
      <dgm:spPr/>
      <dgm:t>
        <a:bodyPr/>
        <a:lstStyle/>
        <a:p>
          <a:pPr rtl="0"/>
          <a:r>
            <a:rPr lang="en-US" b="0" i="0" dirty="0" smtClean="0"/>
            <a:t>Industry-leading Lecture AND hands-on labs </a:t>
          </a:r>
          <a:endParaRPr lang="en-US" dirty="0"/>
        </a:p>
      </dgm:t>
    </dgm:pt>
    <dgm:pt modelId="{A0B0EEAF-883E-9A46-9CCF-E66C58A2AFEF}" type="parTrans" cxnId="{D1D7FA41-63E9-6744-96E9-C5ED444A29D4}">
      <dgm:prSet/>
      <dgm:spPr/>
      <dgm:t>
        <a:bodyPr/>
        <a:lstStyle/>
        <a:p>
          <a:endParaRPr lang="en-US"/>
        </a:p>
      </dgm:t>
    </dgm:pt>
    <dgm:pt modelId="{0ECEEFFD-E696-7E4C-9B1F-DBDCBDA0D341}" type="sibTrans" cxnId="{D1D7FA41-63E9-6744-96E9-C5ED444A29D4}">
      <dgm:prSet/>
      <dgm:spPr/>
      <dgm:t>
        <a:bodyPr/>
        <a:lstStyle/>
        <a:p>
          <a:endParaRPr lang="en-US"/>
        </a:p>
      </dgm:t>
    </dgm:pt>
    <dgm:pt modelId="{3E55225F-31F1-8645-B5F8-4CC3E2A114D8}">
      <dgm:prSet/>
      <dgm:spPr/>
      <dgm:t>
        <a:bodyPr/>
        <a:lstStyle/>
        <a:p>
          <a:pPr rtl="0"/>
          <a:r>
            <a:rPr lang="en-US" b="0" i="0" dirty="0" smtClean="0"/>
            <a:t>Certifications (New Performance Based exams)</a:t>
          </a:r>
          <a:endParaRPr lang="en-US" dirty="0"/>
        </a:p>
      </dgm:t>
    </dgm:pt>
    <dgm:pt modelId="{D668A3B5-FC04-654B-B685-C479D069F2C1}" type="parTrans" cxnId="{5304756F-63E0-F948-BA62-E7933B31F209}">
      <dgm:prSet/>
      <dgm:spPr/>
      <dgm:t>
        <a:bodyPr/>
        <a:lstStyle/>
        <a:p>
          <a:endParaRPr lang="en-US"/>
        </a:p>
      </dgm:t>
    </dgm:pt>
    <dgm:pt modelId="{146569C3-3E9A-944A-8FDD-952630EF80EB}" type="sibTrans" cxnId="{5304756F-63E0-F948-BA62-E7933B31F209}">
      <dgm:prSet/>
      <dgm:spPr/>
      <dgm:t>
        <a:bodyPr/>
        <a:lstStyle/>
        <a:p>
          <a:endParaRPr lang="en-US"/>
        </a:p>
      </dgm:t>
    </dgm:pt>
    <dgm:pt modelId="{50320B5F-DC84-7140-9B9C-D4EA138269C7}" type="pres">
      <dgm:prSet presAssocID="{2C3E2DFD-0B5A-8641-86D7-61B70AC11D8C}" presName="Name0" presStyleCnt="0">
        <dgm:presLayoutVars>
          <dgm:dir/>
          <dgm:resizeHandles val="exact"/>
        </dgm:presLayoutVars>
      </dgm:prSet>
      <dgm:spPr/>
      <dgm:t>
        <a:bodyPr/>
        <a:lstStyle/>
        <a:p>
          <a:endParaRPr lang="en-US"/>
        </a:p>
      </dgm:t>
    </dgm:pt>
    <dgm:pt modelId="{7494BAAA-85D9-F447-9407-905C20D067EF}" type="pres">
      <dgm:prSet presAssocID="{A2E5AE32-9591-1A46-A08F-13AD8AA606ED}" presName="compNode" presStyleCnt="0"/>
      <dgm:spPr/>
    </dgm:pt>
    <dgm:pt modelId="{7D3CAF02-C5D2-174D-BA7D-4312EEECFC57}" type="pres">
      <dgm:prSet presAssocID="{A2E5AE32-9591-1A46-A08F-13AD8AA606ED}" presName="pict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dgm:spPr>
    </dgm:pt>
    <dgm:pt modelId="{5F3AA196-28AC-DA40-B9A6-CFAF688BAE13}" type="pres">
      <dgm:prSet presAssocID="{A2E5AE32-9591-1A46-A08F-13AD8AA606ED}" presName="textRect" presStyleLbl="revTx" presStyleIdx="0" presStyleCnt="6">
        <dgm:presLayoutVars>
          <dgm:bulletEnabled val="1"/>
        </dgm:presLayoutVars>
      </dgm:prSet>
      <dgm:spPr/>
      <dgm:t>
        <a:bodyPr/>
        <a:lstStyle/>
        <a:p>
          <a:endParaRPr lang="en-US"/>
        </a:p>
      </dgm:t>
    </dgm:pt>
    <dgm:pt modelId="{BF6825A6-4125-9E49-8063-2E424E2A769A}" type="pres">
      <dgm:prSet presAssocID="{6F9AC34A-5F84-124C-8E52-F3D2A6B0EE27}" presName="sibTrans" presStyleLbl="sibTrans2D1" presStyleIdx="0" presStyleCnt="0"/>
      <dgm:spPr/>
      <dgm:t>
        <a:bodyPr/>
        <a:lstStyle/>
        <a:p>
          <a:endParaRPr lang="en-US"/>
        </a:p>
      </dgm:t>
    </dgm:pt>
    <dgm:pt modelId="{C3AC5FB1-F05E-864A-88DD-60F15BB850E0}" type="pres">
      <dgm:prSet presAssocID="{63D2D46A-A300-1E4F-BEDC-7605CEC951AD}" presName="compNode" presStyleCnt="0"/>
      <dgm:spPr/>
    </dgm:pt>
    <dgm:pt modelId="{2A77DACE-07E6-A34E-919C-DF6BFF6B471B}" type="pres">
      <dgm:prSet presAssocID="{63D2D46A-A300-1E4F-BEDC-7605CEC951AD}" presName="pictRect" presStyleLbl="nod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t>
        <a:bodyPr/>
        <a:lstStyle/>
        <a:p>
          <a:endParaRPr lang="en-US"/>
        </a:p>
      </dgm:t>
    </dgm:pt>
    <dgm:pt modelId="{24B93FAA-B303-B84A-8A1B-E34890524546}" type="pres">
      <dgm:prSet presAssocID="{63D2D46A-A300-1E4F-BEDC-7605CEC951AD}" presName="textRect" presStyleLbl="revTx" presStyleIdx="1" presStyleCnt="6">
        <dgm:presLayoutVars>
          <dgm:bulletEnabled val="1"/>
        </dgm:presLayoutVars>
      </dgm:prSet>
      <dgm:spPr/>
      <dgm:t>
        <a:bodyPr/>
        <a:lstStyle/>
        <a:p>
          <a:endParaRPr lang="en-US"/>
        </a:p>
      </dgm:t>
    </dgm:pt>
    <dgm:pt modelId="{DBA18F6E-401C-474A-B3FB-1C444E15BA52}" type="pres">
      <dgm:prSet presAssocID="{DEEF3B44-19D4-9F42-BCFB-737808B8759D}" presName="sibTrans" presStyleLbl="sibTrans2D1" presStyleIdx="0" presStyleCnt="0"/>
      <dgm:spPr/>
      <dgm:t>
        <a:bodyPr/>
        <a:lstStyle/>
        <a:p>
          <a:endParaRPr lang="en-US"/>
        </a:p>
      </dgm:t>
    </dgm:pt>
    <dgm:pt modelId="{67A86246-CF4C-4845-982E-DC69EAA79F26}" type="pres">
      <dgm:prSet presAssocID="{3F102526-A6D3-4F42-AD83-9A460229F464}" presName="compNode" presStyleCnt="0"/>
      <dgm:spPr/>
    </dgm:pt>
    <dgm:pt modelId="{0EFDE782-6A0A-D14E-AEC3-86A85DEC675A}" type="pres">
      <dgm:prSet presAssocID="{3F102526-A6D3-4F42-AD83-9A460229F464}" presName="pictRect" presStyleLbl="nod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t="-21000" b="-21000"/>
          </a:stretch>
        </a:blipFill>
      </dgm:spPr>
    </dgm:pt>
    <dgm:pt modelId="{C691EBD6-B4A6-F74F-A428-724306752DCF}" type="pres">
      <dgm:prSet presAssocID="{3F102526-A6D3-4F42-AD83-9A460229F464}" presName="textRect" presStyleLbl="revTx" presStyleIdx="2" presStyleCnt="6">
        <dgm:presLayoutVars>
          <dgm:bulletEnabled val="1"/>
        </dgm:presLayoutVars>
      </dgm:prSet>
      <dgm:spPr/>
      <dgm:t>
        <a:bodyPr/>
        <a:lstStyle/>
        <a:p>
          <a:endParaRPr lang="en-US"/>
        </a:p>
      </dgm:t>
    </dgm:pt>
    <dgm:pt modelId="{AAC89AEB-B154-244E-8762-B31E515B9E69}" type="pres">
      <dgm:prSet presAssocID="{2ED8B3B4-0EAA-EC4C-AB61-B616E72B881E}" presName="sibTrans" presStyleLbl="sibTrans2D1" presStyleIdx="0" presStyleCnt="0"/>
      <dgm:spPr/>
      <dgm:t>
        <a:bodyPr/>
        <a:lstStyle/>
        <a:p>
          <a:endParaRPr lang="en-US"/>
        </a:p>
      </dgm:t>
    </dgm:pt>
    <dgm:pt modelId="{75943EF4-7EF7-3043-A845-CB70CB31AC5E}" type="pres">
      <dgm:prSet presAssocID="{0D786ED2-9FA4-6441-91B9-59D32D658509}" presName="compNode" presStyleCnt="0"/>
      <dgm:spPr/>
    </dgm:pt>
    <dgm:pt modelId="{CEEB4EEE-A72E-AE43-A631-C7578C53EB9E}" type="pres">
      <dgm:prSet presAssocID="{0D786ED2-9FA4-6441-91B9-59D32D658509}" presName="pictRect" presStyleLbl="nod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t="-23000" b="-23000"/>
          </a:stretch>
        </a:blipFill>
      </dgm:spPr>
    </dgm:pt>
    <dgm:pt modelId="{61836719-1DB1-8746-8B93-EFFFD96F3988}" type="pres">
      <dgm:prSet presAssocID="{0D786ED2-9FA4-6441-91B9-59D32D658509}" presName="textRect" presStyleLbl="revTx" presStyleIdx="3" presStyleCnt="6">
        <dgm:presLayoutVars>
          <dgm:bulletEnabled val="1"/>
        </dgm:presLayoutVars>
      </dgm:prSet>
      <dgm:spPr/>
      <dgm:t>
        <a:bodyPr/>
        <a:lstStyle/>
        <a:p>
          <a:endParaRPr lang="en-US"/>
        </a:p>
      </dgm:t>
    </dgm:pt>
    <dgm:pt modelId="{FDA16738-3EE0-084B-BA7D-A4484B780A7D}" type="pres">
      <dgm:prSet presAssocID="{BEB378F3-93EF-B248-803C-3C85CD209E21}" presName="sibTrans" presStyleLbl="sibTrans2D1" presStyleIdx="0" presStyleCnt="0"/>
      <dgm:spPr/>
      <dgm:t>
        <a:bodyPr/>
        <a:lstStyle/>
        <a:p>
          <a:endParaRPr lang="en-US"/>
        </a:p>
      </dgm:t>
    </dgm:pt>
    <dgm:pt modelId="{2F3FBDE8-1C7B-1B43-8FF2-AC7E54716282}" type="pres">
      <dgm:prSet presAssocID="{E4939C9C-643E-3849-8516-6A593379FDF4}" presName="compNode" presStyleCnt="0"/>
      <dgm:spPr/>
    </dgm:pt>
    <dgm:pt modelId="{C966F1A6-8082-C841-8B83-8126CBB8FCAA}" type="pres">
      <dgm:prSet presAssocID="{E4939C9C-643E-3849-8516-6A593379FDF4}" presName="pictRect" presStyleLbl="nod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2000" r="-2000"/>
          </a:stretch>
        </a:blipFill>
      </dgm:spPr>
      <dgm:t>
        <a:bodyPr/>
        <a:lstStyle/>
        <a:p>
          <a:endParaRPr lang="en-US"/>
        </a:p>
      </dgm:t>
    </dgm:pt>
    <dgm:pt modelId="{179EF89B-953B-C441-8AB8-5FE15EF700C6}" type="pres">
      <dgm:prSet presAssocID="{E4939C9C-643E-3849-8516-6A593379FDF4}" presName="textRect" presStyleLbl="revTx" presStyleIdx="4" presStyleCnt="6">
        <dgm:presLayoutVars>
          <dgm:bulletEnabled val="1"/>
        </dgm:presLayoutVars>
      </dgm:prSet>
      <dgm:spPr/>
      <dgm:t>
        <a:bodyPr/>
        <a:lstStyle/>
        <a:p>
          <a:endParaRPr lang="en-US"/>
        </a:p>
      </dgm:t>
    </dgm:pt>
    <dgm:pt modelId="{B1284370-47FC-8E47-8134-562100FCB892}" type="pres">
      <dgm:prSet presAssocID="{0ECEEFFD-E696-7E4C-9B1F-DBDCBDA0D341}" presName="sibTrans" presStyleLbl="sibTrans2D1" presStyleIdx="0" presStyleCnt="0"/>
      <dgm:spPr/>
      <dgm:t>
        <a:bodyPr/>
        <a:lstStyle/>
        <a:p>
          <a:endParaRPr lang="en-US"/>
        </a:p>
      </dgm:t>
    </dgm:pt>
    <dgm:pt modelId="{3BCCA9CB-3EA1-5445-848C-22935D54DA04}" type="pres">
      <dgm:prSet presAssocID="{3E55225F-31F1-8645-B5F8-4CC3E2A114D8}" presName="compNode" presStyleCnt="0"/>
      <dgm:spPr/>
    </dgm:pt>
    <dgm:pt modelId="{4A9411CB-9028-394E-B7A7-E73D32CD4433}" type="pres">
      <dgm:prSet presAssocID="{3E55225F-31F1-8645-B5F8-4CC3E2A114D8}" presName="pictRect" presStyleLbl="node1" presStyleIdx="5" presStyleCnt="6" custScaleX="77710" custScaleY="105381"/>
      <dgm:spPr>
        <a:blipFill rotWithShape="1">
          <a:blip xmlns:r="http://schemas.openxmlformats.org/officeDocument/2006/relationships" r:embed="rId6"/>
          <a:stretch>
            <a:fillRect/>
          </a:stretch>
        </a:blipFill>
      </dgm:spPr>
      <dgm:t>
        <a:bodyPr/>
        <a:lstStyle/>
        <a:p>
          <a:endParaRPr lang="en-US"/>
        </a:p>
      </dgm:t>
    </dgm:pt>
    <dgm:pt modelId="{5FDE6D76-6BEA-3C4C-8745-6B2C3FD33534}" type="pres">
      <dgm:prSet presAssocID="{3E55225F-31F1-8645-B5F8-4CC3E2A114D8}" presName="textRect" presStyleLbl="revTx" presStyleIdx="5" presStyleCnt="6">
        <dgm:presLayoutVars>
          <dgm:bulletEnabled val="1"/>
        </dgm:presLayoutVars>
      </dgm:prSet>
      <dgm:spPr/>
      <dgm:t>
        <a:bodyPr/>
        <a:lstStyle/>
        <a:p>
          <a:endParaRPr lang="en-US"/>
        </a:p>
      </dgm:t>
    </dgm:pt>
  </dgm:ptLst>
  <dgm:cxnLst>
    <dgm:cxn modelId="{7524181A-4620-8942-AE1B-B6874B10D100}" type="presOf" srcId="{A2E5AE32-9591-1A46-A08F-13AD8AA606ED}" destId="{5F3AA196-28AC-DA40-B9A6-CFAF688BAE13}" srcOrd="0" destOrd="0" presId="urn:microsoft.com/office/officeart/2005/8/layout/pList1"/>
    <dgm:cxn modelId="{8DA5ED1A-75DA-6241-96A4-060FDD5D405D}" type="presOf" srcId="{0D786ED2-9FA4-6441-91B9-59D32D658509}" destId="{61836719-1DB1-8746-8B93-EFFFD96F3988}" srcOrd="0" destOrd="0" presId="urn:microsoft.com/office/officeart/2005/8/layout/pList1"/>
    <dgm:cxn modelId="{E62F6CCA-F4F6-C148-B4EF-1BDA69E45375}" srcId="{2C3E2DFD-0B5A-8641-86D7-61B70AC11D8C}" destId="{63D2D46A-A300-1E4F-BEDC-7605CEC951AD}" srcOrd="1" destOrd="0" parTransId="{983EA975-1FBF-8540-BC51-15B14564E0F6}" sibTransId="{DEEF3B44-19D4-9F42-BCFB-737808B8759D}"/>
    <dgm:cxn modelId="{D1D7FA41-63E9-6744-96E9-C5ED444A29D4}" srcId="{2C3E2DFD-0B5A-8641-86D7-61B70AC11D8C}" destId="{E4939C9C-643E-3849-8516-6A593379FDF4}" srcOrd="4" destOrd="0" parTransId="{A0B0EEAF-883E-9A46-9CCF-E66C58A2AFEF}" sibTransId="{0ECEEFFD-E696-7E4C-9B1F-DBDCBDA0D341}"/>
    <dgm:cxn modelId="{78039A7C-DB2C-5047-A392-FABB6FAFA668}" srcId="{2C3E2DFD-0B5A-8641-86D7-61B70AC11D8C}" destId="{0D786ED2-9FA4-6441-91B9-59D32D658509}" srcOrd="3" destOrd="0" parTransId="{74B9B3C3-3F7D-A540-A57C-D9A12D78831A}" sibTransId="{BEB378F3-93EF-B248-803C-3C85CD209E21}"/>
    <dgm:cxn modelId="{7AC4C4FB-099B-C745-9905-D8B97478FE28}" type="presOf" srcId="{0ECEEFFD-E696-7E4C-9B1F-DBDCBDA0D341}" destId="{B1284370-47FC-8E47-8134-562100FCB892}" srcOrd="0" destOrd="0" presId="urn:microsoft.com/office/officeart/2005/8/layout/pList1"/>
    <dgm:cxn modelId="{564AAA44-29DB-D040-8409-4A2A505D7815}" type="presOf" srcId="{E4939C9C-643E-3849-8516-6A593379FDF4}" destId="{179EF89B-953B-C441-8AB8-5FE15EF700C6}" srcOrd="0" destOrd="0" presId="urn:microsoft.com/office/officeart/2005/8/layout/pList1"/>
    <dgm:cxn modelId="{BCB40A04-4BE1-1940-8A4E-1C9BF66506F1}" type="presOf" srcId="{DEEF3B44-19D4-9F42-BCFB-737808B8759D}" destId="{DBA18F6E-401C-474A-B3FB-1C444E15BA52}" srcOrd="0" destOrd="0" presId="urn:microsoft.com/office/officeart/2005/8/layout/pList1"/>
    <dgm:cxn modelId="{F35AE74E-F786-C149-B187-558C7D4CCD53}" srcId="{2C3E2DFD-0B5A-8641-86D7-61B70AC11D8C}" destId="{3F102526-A6D3-4F42-AD83-9A460229F464}" srcOrd="2" destOrd="0" parTransId="{4163415F-1E1D-A949-8E6C-7C79397D54FA}" sibTransId="{2ED8B3B4-0EAA-EC4C-AB61-B616E72B881E}"/>
    <dgm:cxn modelId="{5304756F-63E0-F948-BA62-E7933B31F209}" srcId="{2C3E2DFD-0B5A-8641-86D7-61B70AC11D8C}" destId="{3E55225F-31F1-8645-B5F8-4CC3E2A114D8}" srcOrd="5" destOrd="0" parTransId="{D668A3B5-FC04-654B-B685-C479D069F2C1}" sibTransId="{146569C3-3E9A-944A-8FDD-952630EF80EB}"/>
    <dgm:cxn modelId="{60718EA6-9B71-C540-AD4B-BC352570938E}" type="presOf" srcId="{2ED8B3B4-0EAA-EC4C-AB61-B616E72B881E}" destId="{AAC89AEB-B154-244E-8762-B31E515B9E69}" srcOrd="0" destOrd="0" presId="urn:microsoft.com/office/officeart/2005/8/layout/pList1"/>
    <dgm:cxn modelId="{A362534C-943F-3B42-AF49-15AC24A5C18E}" type="presOf" srcId="{3F102526-A6D3-4F42-AD83-9A460229F464}" destId="{C691EBD6-B4A6-F74F-A428-724306752DCF}" srcOrd="0" destOrd="0" presId="urn:microsoft.com/office/officeart/2005/8/layout/pList1"/>
    <dgm:cxn modelId="{E54D5EF4-7FEC-1A49-8488-BCF57D84F189}" srcId="{2C3E2DFD-0B5A-8641-86D7-61B70AC11D8C}" destId="{A2E5AE32-9591-1A46-A08F-13AD8AA606ED}" srcOrd="0" destOrd="0" parTransId="{5256BE90-3BE8-1A48-8422-FAE18DE1A635}" sibTransId="{6F9AC34A-5F84-124C-8E52-F3D2A6B0EE27}"/>
    <dgm:cxn modelId="{EF29EA01-FA08-6D4F-997E-53DCE136772B}" type="presOf" srcId="{6F9AC34A-5F84-124C-8E52-F3D2A6B0EE27}" destId="{BF6825A6-4125-9E49-8063-2E424E2A769A}" srcOrd="0" destOrd="0" presId="urn:microsoft.com/office/officeart/2005/8/layout/pList1"/>
    <dgm:cxn modelId="{20B1132A-E786-034C-AD52-BF1B35EEF4C4}" type="presOf" srcId="{63D2D46A-A300-1E4F-BEDC-7605CEC951AD}" destId="{24B93FAA-B303-B84A-8A1B-E34890524546}" srcOrd="0" destOrd="0" presId="urn:microsoft.com/office/officeart/2005/8/layout/pList1"/>
    <dgm:cxn modelId="{F05AD6EC-989D-6640-A758-4D0B66CEF16D}" type="presOf" srcId="{2C3E2DFD-0B5A-8641-86D7-61B70AC11D8C}" destId="{50320B5F-DC84-7140-9B9C-D4EA138269C7}" srcOrd="0" destOrd="0" presId="urn:microsoft.com/office/officeart/2005/8/layout/pList1"/>
    <dgm:cxn modelId="{A8FB37BB-D755-234F-9C41-DE74F07B982A}" type="presOf" srcId="{BEB378F3-93EF-B248-803C-3C85CD209E21}" destId="{FDA16738-3EE0-084B-BA7D-A4484B780A7D}" srcOrd="0" destOrd="0" presId="urn:microsoft.com/office/officeart/2005/8/layout/pList1"/>
    <dgm:cxn modelId="{B4028BB6-6141-6645-9227-7B3293D1DB64}" type="presOf" srcId="{3E55225F-31F1-8645-B5F8-4CC3E2A114D8}" destId="{5FDE6D76-6BEA-3C4C-8745-6B2C3FD33534}" srcOrd="0" destOrd="0" presId="urn:microsoft.com/office/officeart/2005/8/layout/pList1"/>
    <dgm:cxn modelId="{1409FAC1-12BE-064F-88D1-7339EE7031A6}" type="presParOf" srcId="{50320B5F-DC84-7140-9B9C-D4EA138269C7}" destId="{7494BAAA-85D9-F447-9407-905C20D067EF}" srcOrd="0" destOrd="0" presId="urn:microsoft.com/office/officeart/2005/8/layout/pList1"/>
    <dgm:cxn modelId="{34205120-C219-524E-99A4-DFEECC3EF8F9}" type="presParOf" srcId="{7494BAAA-85D9-F447-9407-905C20D067EF}" destId="{7D3CAF02-C5D2-174D-BA7D-4312EEECFC57}" srcOrd="0" destOrd="0" presId="urn:microsoft.com/office/officeart/2005/8/layout/pList1"/>
    <dgm:cxn modelId="{D6AB3326-CAD6-1842-B9DF-E19C4AD378E8}" type="presParOf" srcId="{7494BAAA-85D9-F447-9407-905C20D067EF}" destId="{5F3AA196-28AC-DA40-B9A6-CFAF688BAE13}" srcOrd="1" destOrd="0" presId="urn:microsoft.com/office/officeart/2005/8/layout/pList1"/>
    <dgm:cxn modelId="{0F1386E6-2DA6-884B-B1C1-43583B2640FF}" type="presParOf" srcId="{50320B5F-DC84-7140-9B9C-D4EA138269C7}" destId="{BF6825A6-4125-9E49-8063-2E424E2A769A}" srcOrd="1" destOrd="0" presId="urn:microsoft.com/office/officeart/2005/8/layout/pList1"/>
    <dgm:cxn modelId="{32593448-2831-5C46-8BD3-D6A14CD0FB2F}" type="presParOf" srcId="{50320B5F-DC84-7140-9B9C-D4EA138269C7}" destId="{C3AC5FB1-F05E-864A-88DD-60F15BB850E0}" srcOrd="2" destOrd="0" presId="urn:microsoft.com/office/officeart/2005/8/layout/pList1"/>
    <dgm:cxn modelId="{0CADA282-0630-5740-8F84-B1C25F89EEF2}" type="presParOf" srcId="{C3AC5FB1-F05E-864A-88DD-60F15BB850E0}" destId="{2A77DACE-07E6-A34E-919C-DF6BFF6B471B}" srcOrd="0" destOrd="0" presId="urn:microsoft.com/office/officeart/2005/8/layout/pList1"/>
    <dgm:cxn modelId="{E79DCF36-68DF-4E43-B63B-038CED4DCC01}" type="presParOf" srcId="{C3AC5FB1-F05E-864A-88DD-60F15BB850E0}" destId="{24B93FAA-B303-B84A-8A1B-E34890524546}" srcOrd="1" destOrd="0" presId="urn:microsoft.com/office/officeart/2005/8/layout/pList1"/>
    <dgm:cxn modelId="{6A593860-6A4C-324D-B0CF-581CD1FAD422}" type="presParOf" srcId="{50320B5F-DC84-7140-9B9C-D4EA138269C7}" destId="{DBA18F6E-401C-474A-B3FB-1C444E15BA52}" srcOrd="3" destOrd="0" presId="urn:microsoft.com/office/officeart/2005/8/layout/pList1"/>
    <dgm:cxn modelId="{E4179FEF-E567-4547-B581-0DC6061F9DFB}" type="presParOf" srcId="{50320B5F-DC84-7140-9B9C-D4EA138269C7}" destId="{67A86246-CF4C-4845-982E-DC69EAA79F26}" srcOrd="4" destOrd="0" presId="urn:microsoft.com/office/officeart/2005/8/layout/pList1"/>
    <dgm:cxn modelId="{77F579AE-E93C-2346-B399-96C7F9B83CE0}" type="presParOf" srcId="{67A86246-CF4C-4845-982E-DC69EAA79F26}" destId="{0EFDE782-6A0A-D14E-AEC3-86A85DEC675A}" srcOrd="0" destOrd="0" presId="urn:microsoft.com/office/officeart/2005/8/layout/pList1"/>
    <dgm:cxn modelId="{0524D35F-539F-3747-A62A-9343161244D0}" type="presParOf" srcId="{67A86246-CF4C-4845-982E-DC69EAA79F26}" destId="{C691EBD6-B4A6-F74F-A428-724306752DCF}" srcOrd="1" destOrd="0" presId="urn:microsoft.com/office/officeart/2005/8/layout/pList1"/>
    <dgm:cxn modelId="{80E82301-A475-DF4C-9BBD-00CF046AB089}" type="presParOf" srcId="{50320B5F-DC84-7140-9B9C-D4EA138269C7}" destId="{AAC89AEB-B154-244E-8762-B31E515B9E69}" srcOrd="5" destOrd="0" presId="urn:microsoft.com/office/officeart/2005/8/layout/pList1"/>
    <dgm:cxn modelId="{EE8D801A-92A0-D04C-96DB-E9EE7982AF18}" type="presParOf" srcId="{50320B5F-DC84-7140-9B9C-D4EA138269C7}" destId="{75943EF4-7EF7-3043-A845-CB70CB31AC5E}" srcOrd="6" destOrd="0" presId="urn:microsoft.com/office/officeart/2005/8/layout/pList1"/>
    <dgm:cxn modelId="{90144904-B334-504C-8758-FDFB08E92026}" type="presParOf" srcId="{75943EF4-7EF7-3043-A845-CB70CB31AC5E}" destId="{CEEB4EEE-A72E-AE43-A631-C7578C53EB9E}" srcOrd="0" destOrd="0" presId="urn:microsoft.com/office/officeart/2005/8/layout/pList1"/>
    <dgm:cxn modelId="{461BA1D2-A385-AB46-8AFA-8B8210DA56C2}" type="presParOf" srcId="{75943EF4-7EF7-3043-A845-CB70CB31AC5E}" destId="{61836719-1DB1-8746-8B93-EFFFD96F3988}" srcOrd="1" destOrd="0" presId="urn:microsoft.com/office/officeart/2005/8/layout/pList1"/>
    <dgm:cxn modelId="{E2E5C490-183C-E144-A0C6-EF98A11E56CF}" type="presParOf" srcId="{50320B5F-DC84-7140-9B9C-D4EA138269C7}" destId="{FDA16738-3EE0-084B-BA7D-A4484B780A7D}" srcOrd="7" destOrd="0" presId="urn:microsoft.com/office/officeart/2005/8/layout/pList1"/>
    <dgm:cxn modelId="{3ABDDFC1-723D-AE41-96BB-FF06AFDC28BE}" type="presParOf" srcId="{50320B5F-DC84-7140-9B9C-D4EA138269C7}" destId="{2F3FBDE8-1C7B-1B43-8FF2-AC7E54716282}" srcOrd="8" destOrd="0" presId="urn:microsoft.com/office/officeart/2005/8/layout/pList1"/>
    <dgm:cxn modelId="{2942D9DC-6900-5342-B86A-40911539DB62}" type="presParOf" srcId="{2F3FBDE8-1C7B-1B43-8FF2-AC7E54716282}" destId="{C966F1A6-8082-C841-8B83-8126CBB8FCAA}" srcOrd="0" destOrd="0" presId="urn:microsoft.com/office/officeart/2005/8/layout/pList1"/>
    <dgm:cxn modelId="{D9207154-57E2-2E42-85F0-E128363F5351}" type="presParOf" srcId="{2F3FBDE8-1C7B-1B43-8FF2-AC7E54716282}" destId="{179EF89B-953B-C441-8AB8-5FE15EF700C6}" srcOrd="1" destOrd="0" presId="urn:microsoft.com/office/officeart/2005/8/layout/pList1"/>
    <dgm:cxn modelId="{BF3B513A-1441-EB40-A5A0-DAC49ECF540D}" type="presParOf" srcId="{50320B5F-DC84-7140-9B9C-D4EA138269C7}" destId="{B1284370-47FC-8E47-8134-562100FCB892}" srcOrd="9" destOrd="0" presId="urn:microsoft.com/office/officeart/2005/8/layout/pList1"/>
    <dgm:cxn modelId="{521A1E22-35A3-7549-9FB1-1CC754DD17EB}" type="presParOf" srcId="{50320B5F-DC84-7140-9B9C-D4EA138269C7}" destId="{3BCCA9CB-3EA1-5445-848C-22935D54DA04}" srcOrd="10" destOrd="0" presId="urn:microsoft.com/office/officeart/2005/8/layout/pList1"/>
    <dgm:cxn modelId="{3737BD69-F8F1-8641-959B-4FB21C0FC02F}" type="presParOf" srcId="{3BCCA9CB-3EA1-5445-848C-22935D54DA04}" destId="{4A9411CB-9028-394E-B7A7-E73D32CD4433}" srcOrd="0" destOrd="0" presId="urn:microsoft.com/office/officeart/2005/8/layout/pList1"/>
    <dgm:cxn modelId="{02548510-3305-E342-9689-42CBEE1C4A8C}" type="presParOf" srcId="{3BCCA9CB-3EA1-5445-848C-22935D54DA04}" destId="{5FDE6D76-6BEA-3C4C-8745-6B2C3FD33534}"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3CAF02-C5D2-174D-BA7D-4312EEECFC57}">
      <dsp:nvSpPr>
        <dsp:cNvPr id="0" name=""/>
        <dsp:cNvSpPr/>
      </dsp:nvSpPr>
      <dsp:spPr>
        <a:xfrm>
          <a:off x="510776" y="1670"/>
          <a:ext cx="2824523" cy="1946096"/>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F3AA196-28AC-DA40-B9A6-CFAF688BAE13}">
      <dsp:nvSpPr>
        <dsp:cNvPr id="0" name=""/>
        <dsp:cNvSpPr/>
      </dsp:nvSpPr>
      <dsp:spPr>
        <a:xfrm>
          <a:off x="510776" y="1947767"/>
          <a:ext cx="2824523" cy="1047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lvl="0" algn="ctr" defTabSz="755650" rtl="0">
            <a:lnSpc>
              <a:spcPct val="90000"/>
            </a:lnSpc>
            <a:spcBef>
              <a:spcPct val="0"/>
            </a:spcBef>
            <a:spcAft>
              <a:spcPct val="35000"/>
            </a:spcAft>
          </a:pPr>
          <a:r>
            <a:rPr lang="en-US" sz="1700" b="0" i="0" kern="1200" dirty="0" smtClean="0"/>
            <a:t>Public, Private onsite and Virtual led courses </a:t>
          </a:r>
          <a:endParaRPr lang="en-US" sz="1700" kern="1200" dirty="0"/>
        </a:p>
      </dsp:txBody>
      <dsp:txXfrm>
        <a:off x="510776" y="1947767"/>
        <a:ext cx="2824523" cy="1047898"/>
      </dsp:txXfrm>
    </dsp:sp>
    <dsp:sp modelId="{2A77DACE-07E6-A34E-919C-DF6BFF6B471B}">
      <dsp:nvSpPr>
        <dsp:cNvPr id="0" name=""/>
        <dsp:cNvSpPr/>
      </dsp:nvSpPr>
      <dsp:spPr>
        <a:xfrm>
          <a:off x="3617871" y="1670"/>
          <a:ext cx="2824523" cy="1946096"/>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4B93FAA-B303-B84A-8A1B-E34890524546}">
      <dsp:nvSpPr>
        <dsp:cNvPr id="0" name=""/>
        <dsp:cNvSpPr/>
      </dsp:nvSpPr>
      <dsp:spPr>
        <a:xfrm>
          <a:off x="3617871" y="1947767"/>
          <a:ext cx="2824523" cy="1047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lvl="0" algn="ctr" defTabSz="755650" rtl="0">
            <a:lnSpc>
              <a:spcPct val="90000"/>
            </a:lnSpc>
            <a:spcBef>
              <a:spcPct val="0"/>
            </a:spcBef>
            <a:spcAft>
              <a:spcPct val="35000"/>
            </a:spcAft>
          </a:pPr>
          <a:r>
            <a:rPr lang="en-US" sz="1700" b="0" i="0" kern="1200" dirty="0" smtClean="0"/>
            <a:t>Self Paced Learning Library </a:t>
          </a:r>
          <a:endParaRPr lang="en-US" sz="1700" kern="1200" dirty="0"/>
        </a:p>
      </dsp:txBody>
      <dsp:txXfrm>
        <a:off x="3617871" y="1947767"/>
        <a:ext cx="2824523" cy="1047898"/>
      </dsp:txXfrm>
    </dsp:sp>
    <dsp:sp modelId="{0EFDE782-6A0A-D14E-AEC3-86A85DEC675A}">
      <dsp:nvSpPr>
        <dsp:cNvPr id="0" name=""/>
        <dsp:cNvSpPr/>
      </dsp:nvSpPr>
      <dsp:spPr>
        <a:xfrm>
          <a:off x="6724966" y="1670"/>
          <a:ext cx="2824523" cy="1946096"/>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1000" b="-21000"/>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691EBD6-B4A6-F74F-A428-724306752DCF}">
      <dsp:nvSpPr>
        <dsp:cNvPr id="0" name=""/>
        <dsp:cNvSpPr/>
      </dsp:nvSpPr>
      <dsp:spPr>
        <a:xfrm>
          <a:off x="6724966" y="1947767"/>
          <a:ext cx="2824523" cy="1047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lvl="0" algn="ctr" defTabSz="755650" rtl="0">
            <a:lnSpc>
              <a:spcPct val="90000"/>
            </a:lnSpc>
            <a:spcBef>
              <a:spcPct val="0"/>
            </a:spcBef>
            <a:spcAft>
              <a:spcPct val="35000"/>
            </a:spcAft>
          </a:pPr>
          <a:r>
            <a:rPr lang="en-US" sz="1700" b="0" i="0" kern="1200" dirty="0" smtClean="0"/>
            <a:t>Global delivery capability </a:t>
          </a:r>
          <a:endParaRPr lang="en-US" sz="1700" kern="1200" dirty="0"/>
        </a:p>
      </dsp:txBody>
      <dsp:txXfrm>
        <a:off x="6724966" y="1947767"/>
        <a:ext cx="2824523" cy="1047898"/>
      </dsp:txXfrm>
    </dsp:sp>
    <dsp:sp modelId="{CEEB4EEE-A72E-AE43-A631-C7578C53EB9E}">
      <dsp:nvSpPr>
        <dsp:cNvPr id="0" name=""/>
        <dsp:cNvSpPr/>
      </dsp:nvSpPr>
      <dsp:spPr>
        <a:xfrm>
          <a:off x="9832060" y="1670"/>
          <a:ext cx="2824523" cy="1946096"/>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3000" b="-23000"/>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1836719-1DB1-8746-8B93-EFFFD96F3988}">
      <dsp:nvSpPr>
        <dsp:cNvPr id="0" name=""/>
        <dsp:cNvSpPr/>
      </dsp:nvSpPr>
      <dsp:spPr>
        <a:xfrm>
          <a:off x="9832060" y="1947767"/>
          <a:ext cx="2824523" cy="1047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lvl="0" algn="ctr" defTabSz="755650" rtl="0">
            <a:lnSpc>
              <a:spcPct val="90000"/>
            </a:lnSpc>
            <a:spcBef>
              <a:spcPct val="0"/>
            </a:spcBef>
            <a:spcAft>
              <a:spcPct val="35000"/>
            </a:spcAft>
          </a:pPr>
          <a:r>
            <a:rPr lang="en-US" sz="1700" b="0" i="0" kern="1200" dirty="0" smtClean="0"/>
            <a:t>Learning Paths: Developers, Administrators, and Data Analysts </a:t>
          </a:r>
          <a:endParaRPr lang="en-US" sz="1700" kern="1200" dirty="0"/>
        </a:p>
      </dsp:txBody>
      <dsp:txXfrm>
        <a:off x="9832060" y="1947767"/>
        <a:ext cx="2824523" cy="1047898"/>
      </dsp:txXfrm>
    </dsp:sp>
    <dsp:sp modelId="{C966F1A6-8082-C841-8B83-8126CBB8FCAA}">
      <dsp:nvSpPr>
        <dsp:cNvPr id="0" name=""/>
        <dsp:cNvSpPr/>
      </dsp:nvSpPr>
      <dsp:spPr>
        <a:xfrm>
          <a:off x="3617871" y="3304298"/>
          <a:ext cx="2824523" cy="1946096"/>
        </a:xfrm>
        <a:prstGeom prst="round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000" r="-2000"/>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79EF89B-953B-C441-8AB8-5FE15EF700C6}">
      <dsp:nvSpPr>
        <dsp:cNvPr id="0" name=""/>
        <dsp:cNvSpPr/>
      </dsp:nvSpPr>
      <dsp:spPr>
        <a:xfrm>
          <a:off x="3617871" y="5250395"/>
          <a:ext cx="2824523" cy="1047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lvl="0" algn="ctr" defTabSz="755650" rtl="0">
            <a:lnSpc>
              <a:spcPct val="90000"/>
            </a:lnSpc>
            <a:spcBef>
              <a:spcPct val="0"/>
            </a:spcBef>
            <a:spcAft>
              <a:spcPct val="35000"/>
            </a:spcAft>
          </a:pPr>
          <a:r>
            <a:rPr lang="en-US" sz="1700" b="0" i="0" kern="1200" dirty="0" smtClean="0"/>
            <a:t>Industry-leading Lecture AND hands-on labs </a:t>
          </a:r>
          <a:endParaRPr lang="en-US" sz="1700" kern="1200" dirty="0"/>
        </a:p>
      </dsp:txBody>
      <dsp:txXfrm>
        <a:off x="3617871" y="5250395"/>
        <a:ext cx="2824523" cy="1047898"/>
      </dsp:txXfrm>
    </dsp:sp>
    <dsp:sp modelId="{4A9411CB-9028-394E-B7A7-E73D32CD4433}">
      <dsp:nvSpPr>
        <dsp:cNvPr id="0" name=""/>
        <dsp:cNvSpPr/>
      </dsp:nvSpPr>
      <dsp:spPr>
        <a:xfrm>
          <a:off x="7039759" y="3278118"/>
          <a:ext cx="2194937" cy="2050816"/>
        </a:xfrm>
        <a:prstGeom prst="roundRect">
          <a:avLst/>
        </a:prstGeom>
        <a:blipFill rotWithShape="1">
          <a:blip xmlns:r="http://schemas.openxmlformats.org/officeDocument/2006/relationships" r:embed="rId6"/>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FDE6D76-6BEA-3C4C-8745-6B2C3FD33534}">
      <dsp:nvSpPr>
        <dsp:cNvPr id="0" name=""/>
        <dsp:cNvSpPr/>
      </dsp:nvSpPr>
      <dsp:spPr>
        <a:xfrm>
          <a:off x="6724966" y="5276574"/>
          <a:ext cx="2824523" cy="1047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lvl="0" algn="ctr" defTabSz="755650" rtl="0">
            <a:lnSpc>
              <a:spcPct val="90000"/>
            </a:lnSpc>
            <a:spcBef>
              <a:spcPct val="0"/>
            </a:spcBef>
            <a:spcAft>
              <a:spcPct val="35000"/>
            </a:spcAft>
          </a:pPr>
          <a:r>
            <a:rPr lang="en-US" sz="1700" b="0" i="0" kern="1200" dirty="0" smtClean="0"/>
            <a:t>Certifications (New Performance Based exams)</a:t>
          </a:r>
          <a:endParaRPr lang="en-US" sz="1700" kern="1200" dirty="0"/>
        </a:p>
      </dsp:txBody>
      <dsp:txXfrm>
        <a:off x="6724966" y="5276574"/>
        <a:ext cx="2824523" cy="1047898"/>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Hortonworks: Powering the Future of Data</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BAC82F-8FB2-4738-860E-463491E56E73}" type="slidenum">
              <a:rPr lang="en-US" smtClean="0"/>
              <a:t>‹#›</a:t>
            </a:fld>
            <a:endParaRPr lang="en-US" dirty="0"/>
          </a:p>
        </p:txBody>
      </p:sp>
    </p:spTree>
    <p:extLst>
      <p:ext uri="{BB962C8B-B14F-4D97-AF65-F5344CB8AC3E}">
        <p14:creationId xmlns:p14="http://schemas.microsoft.com/office/powerpoint/2010/main" val="325788815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69215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037610"/>
            <a:ext cx="5486400" cy="4429496"/>
          </a:xfrm>
          <a:prstGeom prst="rect">
            <a:avLst/>
          </a:prstGeom>
        </p:spPr>
        <p:txBody>
          <a:bodyPr vert="horz" lIns="91440" tIns="45720" rIns="91440" bIns="45720" rtlCol="0"/>
          <a:lstStyle/>
          <a:p>
            <a:pPr lvl="0"/>
            <a:r>
              <a:rPr lang="en-US" dirty="0"/>
              <a:t>Click to edit Master text styles</a:t>
            </a:r>
          </a:p>
          <a:p>
            <a:pPr lvl="1"/>
            <a:r>
              <a:rPr lang="en-US" dirty="0"/>
              <a:t>Second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Hortonworks: Powering the Future of Data</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F8852D-A642-44AF-93F0-4A3BD6E66CA8}" type="slidenum">
              <a:rPr lang="en-US" smtClean="0"/>
              <a:pPr/>
              <a:t>‹#›</a:t>
            </a:fld>
            <a:endParaRPr lang="en-US" dirty="0"/>
          </a:p>
        </p:txBody>
      </p:sp>
    </p:spTree>
    <p:extLst>
      <p:ext uri="{BB962C8B-B14F-4D97-AF65-F5344CB8AC3E}">
        <p14:creationId xmlns:p14="http://schemas.microsoft.com/office/powerpoint/2010/main" val="3792295113"/>
      </p:ext>
    </p:extLst>
  </p:cSld>
  <p:clrMap bg1="lt1" tx1="dk1" bg2="lt2" tx2="dk2" accent1="accent1" accent2="accent2" accent3="accent3" accent4="accent4" accent5="accent5" accent6="accent6" hlink="hlink" folHlink="folHlink"/>
  <p:hf hdr="0" dt="0"/>
  <p:notesStyle>
    <a:lvl1pPr marL="176193" indent="-176193" algn="l" defTabSz="1097153" rtl="0" eaLnBrk="1" latinLnBrk="0" hangingPunct="1">
      <a:buFont typeface="Arial" pitchFamily="34" charset="0"/>
      <a:buChar char="•"/>
      <a:defRPr sz="1400" kern="1200">
        <a:solidFill>
          <a:schemeClr val="tx1"/>
        </a:solidFill>
        <a:latin typeface="+mn-lt"/>
        <a:ea typeface="+mn-ea"/>
        <a:cs typeface="+mn-cs"/>
      </a:defRPr>
    </a:lvl1pPr>
    <a:lvl2pPr marL="396829" indent="-220637" algn="l" defTabSz="1097153" rtl="0" eaLnBrk="1" latinLnBrk="0" hangingPunct="1">
      <a:buFont typeface="Calibri" pitchFamily="34" charset="0"/>
      <a:buChar char="‒"/>
      <a:defRPr sz="1400" kern="1200">
        <a:solidFill>
          <a:schemeClr val="tx1"/>
        </a:solidFill>
        <a:latin typeface="+mn-lt"/>
        <a:ea typeface="+mn-ea"/>
        <a:cs typeface="+mn-cs"/>
      </a:defRPr>
    </a:lvl2pPr>
    <a:lvl3pPr marL="285717" indent="-285717" algn="l" defTabSz="1097153" rtl="0" eaLnBrk="1" latinLnBrk="0" hangingPunct="1">
      <a:buFont typeface="Arial" pitchFamily="34" charset="0"/>
      <a:buChar char="•"/>
      <a:defRPr sz="1400" kern="1200">
        <a:solidFill>
          <a:schemeClr val="tx1"/>
        </a:solidFill>
        <a:latin typeface="+mn-lt"/>
        <a:ea typeface="+mn-ea"/>
        <a:cs typeface="+mn-cs"/>
      </a:defRPr>
    </a:lvl3pPr>
    <a:lvl4pPr marL="285717" indent="-285717" algn="l" defTabSz="1097153" rtl="0" eaLnBrk="1" latinLnBrk="0" hangingPunct="1">
      <a:buFont typeface="Arial" pitchFamily="34" charset="0"/>
      <a:buChar char="•"/>
      <a:defRPr sz="1400" kern="1200">
        <a:solidFill>
          <a:schemeClr val="tx1"/>
        </a:solidFill>
        <a:latin typeface="+mn-lt"/>
        <a:ea typeface="+mn-ea"/>
        <a:cs typeface="+mn-cs"/>
      </a:defRPr>
    </a:lvl4pPr>
    <a:lvl5pPr marL="285717" indent="-285717" algn="l" defTabSz="1097153" rtl="0" eaLnBrk="1" latinLnBrk="0" hangingPunct="1">
      <a:buFont typeface="Arial" pitchFamily="34" charset="0"/>
      <a:buChar char="•"/>
      <a:defRPr sz="1400" kern="1200">
        <a:solidFill>
          <a:schemeClr val="tx1"/>
        </a:solidFill>
        <a:latin typeface="+mn-lt"/>
        <a:ea typeface="+mn-ea"/>
        <a:cs typeface="+mn-cs"/>
      </a:defRPr>
    </a:lvl5pPr>
    <a:lvl6pPr marL="2742882" algn="l" defTabSz="1097153" rtl="0" eaLnBrk="1" latinLnBrk="0" hangingPunct="1">
      <a:defRPr sz="1400" kern="1200">
        <a:solidFill>
          <a:schemeClr val="tx1"/>
        </a:solidFill>
        <a:latin typeface="+mn-lt"/>
        <a:ea typeface="+mn-ea"/>
        <a:cs typeface="+mn-cs"/>
      </a:defRPr>
    </a:lvl6pPr>
    <a:lvl7pPr marL="3291459" algn="l" defTabSz="1097153" rtl="0" eaLnBrk="1" latinLnBrk="0" hangingPunct="1">
      <a:defRPr sz="1400" kern="1200">
        <a:solidFill>
          <a:schemeClr val="tx1"/>
        </a:solidFill>
        <a:latin typeface="+mn-lt"/>
        <a:ea typeface="+mn-ea"/>
        <a:cs typeface="+mn-cs"/>
      </a:defRPr>
    </a:lvl7pPr>
    <a:lvl8pPr marL="3840036" algn="l" defTabSz="1097153" rtl="0" eaLnBrk="1" latinLnBrk="0" hangingPunct="1">
      <a:defRPr sz="1400" kern="1200">
        <a:solidFill>
          <a:schemeClr val="tx1"/>
        </a:solidFill>
        <a:latin typeface="+mn-lt"/>
        <a:ea typeface="+mn-ea"/>
        <a:cs typeface="+mn-cs"/>
      </a:defRPr>
    </a:lvl8pPr>
    <a:lvl9pPr marL="4388611" algn="l" defTabSz="1097153"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dirty="0"/>
              <a:t>Hortonworks: Powering the Future of Data</a:t>
            </a:r>
          </a:p>
        </p:txBody>
      </p:sp>
      <p:sp>
        <p:nvSpPr>
          <p:cNvPr id="6" name="Slide Number Placeholder 5"/>
          <p:cNvSpPr>
            <a:spLocks noGrp="1"/>
          </p:cNvSpPr>
          <p:nvPr>
            <p:ph type="sldNum" sz="quarter" idx="11"/>
          </p:nvPr>
        </p:nvSpPr>
        <p:spPr/>
        <p:txBody>
          <a:bodyPr/>
          <a:lstStyle/>
          <a:p>
            <a:fld id="{65F8852D-A642-44AF-93F0-4A3BD6E66CA8}" type="slidenum">
              <a:rPr lang="en-US" smtClean="0"/>
              <a:pPr/>
              <a:t>1</a:t>
            </a:fld>
            <a:endParaRPr lang="en-US" dirty="0"/>
          </a:p>
        </p:txBody>
      </p:sp>
    </p:spTree>
    <p:extLst>
      <p:ext uri="{BB962C8B-B14F-4D97-AF65-F5344CB8AC3E}">
        <p14:creationId xmlns:p14="http://schemas.microsoft.com/office/powerpoint/2010/main" val="3221315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2CB826-EE30-8F45-87DF-84A296444A28}" type="slidenum">
              <a:rPr lang="en-US" smtClean="0"/>
              <a:t>13</a:t>
            </a:fld>
            <a:endParaRPr lang="en-US"/>
          </a:p>
        </p:txBody>
      </p:sp>
    </p:spTree>
    <p:extLst>
      <p:ext uri="{BB962C8B-B14F-4D97-AF65-F5344CB8AC3E}">
        <p14:creationId xmlns:p14="http://schemas.microsoft.com/office/powerpoint/2010/main" val="2774542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Hortonworks: Powering the Future of Data</a:t>
            </a:r>
            <a:endParaRPr lang="en-US" dirty="0"/>
          </a:p>
        </p:txBody>
      </p:sp>
      <p:sp>
        <p:nvSpPr>
          <p:cNvPr id="5" name="Slide Number Placeholder 4"/>
          <p:cNvSpPr>
            <a:spLocks noGrp="1"/>
          </p:cNvSpPr>
          <p:nvPr>
            <p:ph type="sldNum" sz="quarter" idx="11"/>
          </p:nvPr>
        </p:nvSpPr>
        <p:spPr/>
        <p:txBody>
          <a:bodyPr/>
          <a:lstStyle/>
          <a:p>
            <a:fld id="{65F8852D-A642-44AF-93F0-4A3BD6E66CA8}" type="slidenum">
              <a:rPr lang="en-US" smtClean="0"/>
              <a:pPr/>
              <a:t>19</a:t>
            </a:fld>
            <a:endParaRPr lang="en-US" dirty="0"/>
          </a:p>
        </p:txBody>
      </p:sp>
    </p:spTree>
    <p:extLst>
      <p:ext uri="{BB962C8B-B14F-4D97-AF65-F5344CB8AC3E}">
        <p14:creationId xmlns:p14="http://schemas.microsoft.com/office/powerpoint/2010/main" val="2652257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a:xfrm>
            <a:off x="685800" y="4400550"/>
            <a:ext cx="5608674" cy="3600450"/>
          </a:xfrm>
        </p:spPr>
        <p:txBody>
          <a:bodyPr/>
          <a:lstStyle/>
          <a:p>
            <a:pPr marL="0" indent="0">
              <a:buFont typeface="Arial"/>
              <a:buNone/>
            </a:pPr>
            <a:endParaRPr lang="en-US" sz="700" b="0" dirty="0"/>
          </a:p>
        </p:txBody>
      </p:sp>
      <p:sp>
        <p:nvSpPr>
          <p:cNvPr id="4" name="Slide Number Placeholder 3"/>
          <p:cNvSpPr>
            <a:spLocks noGrp="1"/>
          </p:cNvSpPr>
          <p:nvPr>
            <p:ph type="sldNum" sz="quarter" idx="10"/>
          </p:nvPr>
        </p:nvSpPr>
        <p:spPr/>
        <p:txBody>
          <a:bodyPr/>
          <a:lstStyle/>
          <a:p>
            <a:fld id="{65F8852D-A642-44AF-93F0-4A3BD6E66CA8}" type="slidenum">
              <a:rPr lang="en-US" smtClean="0"/>
              <a:t>2</a:t>
            </a:fld>
            <a:endParaRPr lang="en-US" dirty="0"/>
          </a:p>
        </p:txBody>
      </p:sp>
      <p:sp>
        <p:nvSpPr>
          <p:cNvPr id="5" name="Footer Placeholder 4"/>
          <p:cNvSpPr>
            <a:spLocks noGrp="1"/>
          </p:cNvSpPr>
          <p:nvPr>
            <p:ph type="ftr" sz="quarter" idx="11"/>
          </p:nvPr>
        </p:nvSpPr>
        <p:spPr/>
        <p:txBody>
          <a:bodyPr/>
          <a:lstStyle/>
          <a:p>
            <a:r>
              <a:rPr lang="en-US" dirty="0"/>
              <a:t>Hortonworks: Powering the Future of Data</a:t>
            </a:r>
          </a:p>
        </p:txBody>
      </p:sp>
    </p:spTree>
    <p:extLst>
      <p:ext uri="{BB962C8B-B14F-4D97-AF65-F5344CB8AC3E}">
        <p14:creationId xmlns:p14="http://schemas.microsoft.com/office/powerpoint/2010/main" val="26796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2C1E8096-F329-7647-8BCC-856D6F856EB3}" type="slidenum">
              <a:rPr lang="en-US" smtClean="0"/>
              <a:pPr/>
              <a:t>3</a:t>
            </a:fld>
            <a:endParaRPr lang="en-US" dirty="0"/>
          </a:p>
        </p:txBody>
      </p:sp>
      <p:sp>
        <p:nvSpPr>
          <p:cNvPr id="5" name="Footer Placeholder 4"/>
          <p:cNvSpPr>
            <a:spLocks noGrp="1"/>
          </p:cNvSpPr>
          <p:nvPr>
            <p:ph type="ftr" sz="quarter" idx="11"/>
          </p:nvPr>
        </p:nvSpPr>
        <p:spPr/>
        <p:txBody>
          <a:bodyPr/>
          <a:lstStyle/>
          <a:p>
            <a:r>
              <a:rPr lang="en-US" dirty="0" smtClean="0"/>
              <a:t>Hortonworks: Powering the Future of Data</a:t>
            </a:r>
            <a:endParaRPr lang="en-US" dirty="0"/>
          </a:p>
        </p:txBody>
      </p:sp>
      <p:sp>
        <p:nvSpPr>
          <p:cNvPr id="9" name="Slide Image Placeholder 8"/>
          <p:cNvSpPr>
            <a:spLocks noGrp="1" noRot="1" noChangeAspect="1"/>
          </p:cNvSpPr>
          <p:nvPr>
            <p:ph type="sldImg"/>
          </p:nvPr>
        </p:nvSpPr>
        <p:spPr>
          <a:xfrm>
            <a:off x="685800" y="692150"/>
            <a:ext cx="5486400" cy="3086100"/>
          </a:xfrm>
        </p:spPr>
      </p:sp>
    </p:spTree>
    <p:extLst>
      <p:ext uri="{BB962C8B-B14F-4D97-AF65-F5344CB8AC3E}">
        <p14:creationId xmlns:p14="http://schemas.microsoft.com/office/powerpoint/2010/main" val="363523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lnSpc>
                <a:spcPct val="90000"/>
              </a:lnSpc>
              <a:buNone/>
            </a:pPr>
            <a:endParaRPr lang="en-US" sz="700" dirty="0"/>
          </a:p>
        </p:txBody>
      </p:sp>
      <p:sp>
        <p:nvSpPr>
          <p:cNvPr id="4" name="Slide Number Placeholder 3"/>
          <p:cNvSpPr>
            <a:spLocks noGrp="1"/>
          </p:cNvSpPr>
          <p:nvPr>
            <p:ph type="sldNum" sz="quarter" idx="10"/>
          </p:nvPr>
        </p:nvSpPr>
        <p:spPr/>
        <p:txBody>
          <a:bodyPr/>
          <a:lstStyle/>
          <a:p>
            <a:fld id="{65F8852D-A642-44AF-93F0-4A3BD6E66CA8}" type="slidenum">
              <a:rPr lang="en-US" smtClean="0"/>
              <a:pPr/>
              <a:t>4</a:t>
            </a:fld>
            <a:endParaRPr lang="en-US" dirty="0"/>
          </a:p>
        </p:txBody>
      </p:sp>
      <p:sp>
        <p:nvSpPr>
          <p:cNvPr id="5" name="Footer Placeholder 4"/>
          <p:cNvSpPr>
            <a:spLocks noGrp="1"/>
          </p:cNvSpPr>
          <p:nvPr>
            <p:ph type="ftr" sz="quarter" idx="11"/>
          </p:nvPr>
        </p:nvSpPr>
        <p:spPr/>
        <p:txBody>
          <a:bodyPr/>
          <a:lstStyle/>
          <a:p>
            <a:r>
              <a:rPr lang="en-US" dirty="0"/>
              <a:t>Hortonworks: Powering the Future of Data</a:t>
            </a:r>
          </a:p>
        </p:txBody>
      </p:sp>
      <p:sp>
        <p:nvSpPr>
          <p:cNvPr id="9" name="Slide Image Placeholder 8"/>
          <p:cNvSpPr>
            <a:spLocks noGrp="1" noRot="1" noChangeAspect="1"/>
          </p:cNvSpPr>
          <p:nvPr>
            <p:ph type="sldImg"/>
          </p:nvPr>
        </p:nvSpPr>
        <p:spPr>
          <a:xfrm>
            <a:off x="685800" y="692150"/>
            <a:ext cx="5486400" cy="3086100"/>
          </a:xfrm>
        </p:spPr>
      </p:sp>
    </p:spTree>
    <p:extLst>
      <p:ext uri="{BB962C8B-B14F-4D97-AF65-F5344CB8AC3E}">
        <p14:creationId xmlns:p14="http://schemas.microsoft.com/office/powerpoint/2010/main" val="2407048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t>5</a:t>
            </a:fld>
            <a:endParaRPr lang="en-US"/>
          </a:p>
        </p:txBody>
      </p:sp>
    </p:spTree>
    <p:extLst>
      <p:ext uri="{BB962C8B-B14F-4D97-AF65-F5344CB8AC3E}">
        <p14:creationId xmlns:p14="http://schemas.microsoft.com/office/powerpoint/2010/main" val="2639750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pPr marL="0" indent="0">
              <a:buFont typeface="Arial"/>
              <a:buNone/>
            </a:pPr>
            <a:endParaRPr lang="en-US" sz="700" b="1" dirty="0" smtClean="0">
              <a:solidFill>
                <a:srgbClr val="000000"/>
              </a:solidFill>
            </a:endParaRPr>
          </a:p>
        </p:txBody>
      </p:sp>
      <p:sp>
        <p:nvSpPr>
          <p:cNvPr id="4" name="Slide Number Placeholder 3"/>
          <p:cNvSpPr>
            <a:spLocks noGrp="1"/>
          </p:cNvSpPr>
          <p:nvPr>
            <p:ph type="sldNum" sz="quarter" idx="10"/>
          </p:nvPr>
        </p:nvSpPr>
        <p:spPr/>
        <p:txBody>
          <a:bodyPr/>
          <a:lstStyle/>
          <a:p>
            <a:fld id="{65F8852D-A642-44AF-93F0-4A3BD6E66CA8}" type="slidenum">
              <a:rPr lang="en-US" smtClean="0">
                <a:solidFill>
                  <a:prstClr val="black"/>
                </a:solidFill>
                <a:latin typeface="Calibri"/>
              </a:rPr>
              <a:pPr/>
              <a:t>6</a:t>
            </a:fld>
            <a:endParaRPr lang="en-US" dirty="0">
              <a:solidFill>
                <a:prstClr val="black"/>
              </a:solidFill>
              <a:latin typeface="Calibri"/>
            </a:endParaRPr>
          </a:p>
        </p:txBody>
      </p:sp>
      <p:sp>
        <p:nvSpPr>
          <p:cNvPr id="5" name="Footer Placeholder 4"/>
          <p:cNvSpPr>
            <a:spLocks noGrp="1"/>
          </p:cNvSpPr>
          <p:nvPr>
            <p:ph type="ftr" sz="quarter" idx="11"/>
          </p:nvPr>
        </p:nvSpPr>
        <p:spPr/>
        <p:txBody>
          <a:bodyPr/>
          <a:lstStyle/>
          <a:p>
            <a:r>
              <a:rPr lang="en-US" dirty="0" smtClean="0"/>
              <a:t>Hortonworks: Powering the Future of Data</a:t>
            </a:r>
            <a:endParaRPr lang="en-US" dirty="0"/>
          </a:p>
        </p:txBody>
      </p:sp>
    </p:spTree>
    <p:extLst>
      <p:ext uri="{BB962C8B-B14F-4D97-AF65-F5344CB8AC3E}">
        <p14:creationId xmlns:p14="http://schemas.microsoft.com/office/powerpoint/2010/main" val="1650976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pPr marL="0" indent="0">
              <a:buFont typeface="Arial"/>
              <a:buNone/>
            </a:pPr>
            <a:endParaRPr lang="en-US" sz="700" b="1" dirty="0" smtClean="0">
              <a:solidFill>
                <a:srgbClr val="000000"/>
              </a:solidFill>
            </a:endParaRPr>
          </a:p>
        </p:txBody>
      </p:sp>
      <p:sp>
        <p:nvSpPr>
          <p:cNvPr id="4" name="Slide Number Placeholder 3"/>
          <p:cNvSpPr>
            <a:spLocks noGrp="1"/>
          </p:cNvSpPr>
          <p:nvPr>
            <p:ph type="sldNum" sz="quarter" idx="10"/>
          </p:nvPr>
        </p:nvSpPr>
        <p:spPr/>
        <p:txBody>
          <a:bodyPr/>
          <a:lstStyle/>
          <a:p>
            <a:fld id="{65F8852D-A642-44AF-93F0-4A3BD6E66CA8}" type="slidenum">
              <a:rPr lang="en-US" smtClean="0">
                <a:solidFill>
                  <a:prstClr val="black"/>
                </a:solidFill>
                <a:latin typeface="Calibri"/>
              </a:rPr>
              <a:pPr/>
              <a:t>7</a:t>
            </a:fld>
            <a:endParaRPr lang="en-US" dirty="0">
              <a:solidFill>
                <a:prstClr val="black"/>
              </a:solidFill>
              <a:latin typeface="Calibri"/>
            </a:endParaRPr>
          </a:p>
        </p:txBody>
      </p:sp>
      <p:sp>
        <p:nvSpPr>
          <p:cNvPr id="5" name="Footer Placeholder 4"/>
          <p:cNvSpPr>
            <a:spLocks noGrp="1"/>
          </p:cNvSpPr>
          <p:nvPr>
            <p:ph type="ftr" sz="quarter" idx="11"/>
          </p:nvPr>
        </p:nvSpPr>
        <p:spPr/>
        <p:txBody>
          <a:bodyPr/>
          <a:lstStyle/>
          <a:p>
            <a:r>
              <a:rPr lang="en-US" dirty="0" smtClean="0"/>
              <a:t>Hortonworks: Powering the Future of Data</a:t>
            </a:r>
            <a:endParaRPr lang="en-US" dirty="0"/>
          </a:p>
        </p:txBody>
      </p:sp>
    </p:spTree>
    <p:extLst>
      <p:ext uri="{BB962C8B-B14F-4D97-AF65-F5344CB8AC3E}">
        <p14:creationId xmlns:p14="http://schemas.microsoft.com/office/powerpoint/2010/main" val="1650976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pPr marL="0" indent="0">
              <a:buFont typeface="Arial"/>
              <a:buNone/>
            </a:pPr>
            <a:endParaRPr lang="en-US" sz="700" b="1" dirty="0" smtClean="0">
              <a:solidFill>
                <a:srgbClr val="000000"/>
              </a:solidFill>
            </a:endParaRPr>
          </a:p>
        </p:txBody>
      </p:sp>
      <p:sp>
        <p:nvSpPr>
          <p:cNvPr id="4" name="Slide Number Placeholder 3"/>
          <p:cNvSpPr>
            <a:spLocks noGrp="1"/>
          </p:cNvSpPr>
          <p:nvPr>
            <p:ph type="sldNum" sz="quarter" idx="10"/>
          </p:nvPr>
        </p:nvSpPr>
        <p:spPr/>
        <p:txBody>
          <a:bodyPr/>
          <a:lstStyle/>
          <a:p>
            <a:fld id="{65F8852D-A642-44AF-93F0-4A3BD6E66CA8}" type="slidenum">
              <a:rPr lang="en-US" smtClean="0">
                <a:solidFill>
                  <a:prstClr val="black"/>
                </a:solidFill>
                <a:latin typeface="Calibri"/>
              </a:rPr>
              <a:pPr/>
              <a:t>8</a:t>
            </a:fld>
            <a:endParaRPr lang="en-US" dirty="0">
              <a:solidFill>
                <a:prstClr val="black"/>
              </a:solidFill>
              <a:latin typeface="Calibri"/>
            </a:endParaRPr>
          </a:p>
        </p:txBody>
      </p:sp>
      <p:sp>
        <p:nvSpPr>
          <p:cNvPr id="5" name="Footer Placeholder 4"/>
          <p:cNvSpPr>
            <a:spLocks noGrp="1"/>
          </p:cNvSpPr>
          <p:nvPr>
            <p:ph type="ftr" sz="quarter" idx="11"/>
          </p:nvPr>
        </p:nvSpPr>
        <p:spPr/>
        <p:txBody>
          <a:bodyPr/>
          <a:lstStyle/>
          <a:p>
            <a:r>
              <a:rPr lang="en-US" dirty="0" smtClean="0"/>
              <a:t>Hortonworks: Powering the Future of Data</a:t>
            </a:r>
            <a:endParaRPr lang="en-US" dirty="0"/>
          </a:p>
        </p:txBody>
      </p:sp>
    </p:spTree>
    <p:extLst>
      <p:ext uri="{BB962C8B-B14F-4D97-AF65-F5344CB8AC3E}">
        <p14:creationId xmlns:p14="http://schemas.microsoft.com/office/powerpoint/2010/main" val="1650976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pPr marL="0" indent="0">
              <a:buFont typeface="Arial"/>
              <a:buNone/>
            </a:pPr>
            <a:endParaRPr lang="en-US" sz="700" b="1" dirty="0" smtClean="0">
              <a:solidFill>
                <a:srgbClr val="000000"/>
              </a:solidFill>
            </a:endParaRPr>
          </a:p>
        </p:txBody>
      </p:sp>
      <p:sp>
        <p:nvSpPr>
          <p:cNvPr id="4" name="Slide Number Placeholder 3"/>
          <p:cNvSpPr>
            <a:spLocks noGrp="1"/>
          </p:cNvSpPr>
          <p:nvPr>
            <p:ph type="sldNum" sz="quarter" idx="10"/>
          </p:nvPr>
        </p:nvSpPr>
        <p:spPr/>
        <p:txBody>
          <a:bodyPr/>
          <a:lstStyle/>
          <a:p>
            <a:fld id="{65F8852D-A642-44AF-93F0-4A3BD6E66CA8}" type="slidenum">
              <a:rPr lang="en-US" smtClean="0">
                <a:solidFill>
                  <a:prstClr val="black"/>
                </a:solidFill>
                <a:latin typeface="Calibri"/>
              </a:rPr>
              <a:pPr/>
              <a:t>9</a:t>
            </a:fld>
            <a:endParaRPr lang="en-US" dirty="0">
              <a:solidFill>
                <a:prstClr val="black"/>
              </a:solidFill>
              <a:latin typeface="Calibri"/>
            </a:endParaRPr>
          </a:p>
        </p:txBody>
      </p:sp>
      <p:sp>
        <p:nvSpPr>
          <p:cNvPr id="5" name="Footer Placeholder 4"/>
          <p:cNvSpPr>
            <a:spLocks noGrp="1"/>
          </p:cNvSpPr>
          <p:nvPr>
            <p:ph type="ftr" sz="quarter" idx="11"/>
          </p:nvPr>
        </p:nvSpPr>
        <p:spPr/>
        <p:txBody>
          <a:bodyPr/>
          <a:lstStyle/>
          <a:p>
            <a:r>
              <a:rPr lang="en-US" dirty="0" smtClean="0"/>
              <a:t>Hortonworks: Powering the Future of Data</a:t>
            </a:r>
            <a:endParaRPr lang="en-US" dirty="0"/>
          </a:p>
        </p:txBody>
      </p:sp>
    </p:spTree>
    <p:extLst>
      <p:ext uri="{BB962C8B-B14F-4D97-AF65-F5344CB8AC3E}">
        <p14:creationId xmlns:p14="http://schemas.microsoft.com/office/powerpoint/2010/main" val="1650976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jpg"/><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jpg"/><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2.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jpg"/><Relationship Id="rId1" Type="http://schemas.openxmlformats.org/officeDocument/2006/relationships/slideMaster" Target="../slideMasters/slideMaster1.xml"/><Relationship Id="rId2" Type="http://schemas.openxmlformats.org/officeDocument/2006/relationships/image" Target="../media/image13.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jpg"/><Relationship Id="rId1" Type="http://schemas.openxmlformats.org/officeDocument/2006/relationships/slideMaster" Target="../slideMasters/slideMaster1.xml"/><Relationship Id="rId2" Type="http://schemas.openxmlformats.org/officeDocument/2006/relationships/image" Target="../media/image14.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jpg"/><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jpg"/><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2.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jpeg"/><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4.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4.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jpg"/><Relationship Id="rId1" Type="http://schemas.openxmlformats.org/officeDocument/2006/relationships/slideMaster" Target="../slideMasters/slideMaster2.xml"/><Relationship Id="rId2" Type="http://schemas.openxmlformats.org/officeDocument/2006/relationships/image" Target="../media/image8.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jpg"/><Relationship Id="rId1" Type="http://schemas.openxmlformats.org/officeDocument/2006/relationships/slideMaster" Target="../slideMasters/slideMaster2.xml"/><Relationship Id="rId2" Type="http://schemas.openxmlformats.org/officeDocument/2006/relationships/image" Target="../media/image10.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2.jpe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2.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4.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jpg"/><Relationship Id="rId1" Type="http://schemas.openxmlformats.org/officeDocument/2006/relationships/slideMaster" Target="../slideMasters/slideMaster2.xml"/><Relationship Id="rId2" Type="http://schemas.openxmlformats.org/officeDocument/2006/relationships/image" Target="../media/image13.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jpg"/><Relationship Id="rId1" Type="http://schemas.openxmlformats.org/officeDocument/2006/relationships/slideMaster" Target="../slideMasters/slideMaster2.xml"/><Relationship Id="rId2" Type="http://schemas.openxmlformats.org/officeDocument/2006/relationships/image" Target="../media/image14.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jpg"/><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jpg"/><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eg"/><Relationship Id="rId3" Type="http://schemas.openxmlformats.org/officeDocument/2006/relationships/image" Target="../media/image23.jpe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eg"/><Relationship Id="rId3" Type="http://schemas.openxmlformats.org/officeDocument/2006/relationships/image" Target="../media/image23.jpe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23.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3.jpeg"/><Relationship Id="rId1" Type="http://schemas.openxmlformats.org/officeDocument/2006/relationships/slideMaster" Target="../slideMasters/slideMaster3.xml"/><Relationship Id="rId2" Type="http://schemas.openxmlformats.org/officeDocument/2006/relationships/image" Target="../media/image8.jpe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23.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23.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1.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jpeg"/><Relationship Id="rId3" Type="http://schemas.openxmlformats.org/officeDocument/2006/relationships/image" Target="../media/image21.jpe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jpeg"/><Relationship Id="rId3" Type="http://schemas.openxmlformats.org/officeDocument/2006/relationships/image" Target="../media/image21.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jpeg"/><Relationship Id="rId3" Type="http://schemas.openxmlformats.org/officeDocument/2006/relationships/image" Target="../media/image23.jpe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jp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309008"/>
            <a:ext cx="13167361" cy="1216152"/>
          </a:xfrm>
          <a:prstGeom prst="rect">
            <a:avLst/>
          </a:prstGeom>
          <a:noFill/>
          <a:effectLst/>
        </p:spPr>
        <p:txBody>
          <a:bodyPr wrap="square" lIns="0" tIns="0" rIns="0" bIns="0" anchor="ctr" anchorCtr="0">
            <a:noAutofit/>
          </a:bodyPr>
          <a:lstStyle>
            <a:lvl1pPr marL="0" indent="0" algn="l" defTabSz="544796">
              <a:lnSpc>
                <a:spcPct val="85000"/>
              </a:lnSpc>
              <a:spcAft>
                <a:spcPts val="0"/>
              </a:spcAft>
              <a:tabLst/>
              <a:defRPr sz="36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841494" y="1752600"/>
            <a:ext cx="13167361" cy="5448299"/>
          </a:xfrm>
          <a:prstGeom prst="rect">
            <a:avLst/>
          </a:prstGeom>
        </p:spPr>
        <p:txBody>
          <a:bodyPr lIns="0"/>
          <a:lstStyle>
            <a:lvl1pPr marL="411453" indent="-411453">
              <a:lnSpc>
                <a:spcPct val="90000"/>
              </a:lnSpc>
              <a:spcBef>
                <a:spcPts val="1200"/>
              </a:spcBef>
              <a:buClr>
                <a:schemeClr val="accent1"/>
              </a:buClr>
              <a:buSzPct val="75000"/>
              <a:buFont typeface="Wingdings 2" pitchFamily="18" charset="2"/>
              <a:buChar char="Ã"/>
              <a:defRPr sz="2800"/>
            </a:lvl1pPr>
            <a:lvl2pPr>
              <a:lnSpc>
                <a:spcPct val="90000"/>
              </a:lnSpc>
              <a:spcBef>
                <a:spcPts val="600"/>
              </a:spcBef>
              <a:defRPr sz="2399"/>
            </a:lvl2pPr>
            <a:lvl3pPr>
              <a:defRPr sz="2800"/>
            </a:lvl3pPr>
            <a:lvl4pPr>
              <a:defRPr sz="2800"/>
            </a:lvl4pPr>
            <a:lvl5pPr>
              <a:defRPr sz="2800"/>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50806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Title">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 y="0"/>
            <a:ext cx="14630400" cy="822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1239"/>
            <a:ext cx="14646165" cy="8230839"/>
          </a:xfrm>
          <a:prstGeom prst="rect">
            <a:avLst/>
          </a:prstGeom>
        </p:spPr>
      </p:pic>
      <p:sp>
        <p:nvSpPr>
          <p:cNvPr id="11" name="Rectangle 10"/>
          <p:cNvSpPr/>
          <p:nvPr userDrawn="1"/>
        </p:nvSpPr>
        <p:spPr>
          <a:xfrm>
            <a:off x="0" y="1695451"/>
            <a:ext cx="7696200" cy="4724399"/>
          </a:xfrm>
          <a:prstGeom prst="rect">
            <a:avLst/>
          </a:prstGeom>
          <a:gradFill>
            <a:gsLst>
              <a:gs pos="7000">
                <a:schemeClr val="tx1">
                  <a:alpha val="50000"/>
                </a:schemeClr>
              </a:gs>
              <a:gs pos="100000">
                <a:schemeClr val="tx1">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sz="1979" dirty="0">
              <a:solidFill>
                <a:schemeClr val="bg2"/>
              </a:solidFill>
            </a:endParaRPr>
          </a:p>
        </p:txBody>
      </p:sp>
      <p:sp>
        <p:nvSpPr>
          <p:cNvPr id="7" name="Title 1"/>
          <p:cNvSpPr>
            <a:spLocks noGrp="1"/>
          </p:cNvSpPr>
          <p:nvPr>
            <p:ph type="ctrTitle" hasCustomPrompt="1"/>
          </p:nvPr>
        </p:nvSpPr>
        <p:spPr bwMode="gray">
          <a:xfrm>
            <a:off x="841494" y="1862585"/>
            <a:ext cx="7644384" cy="2712314"/>
          </a:xfrm>
          <a:prstGeom prst="rect">
            <a:avLst/>
          </a:prstGeom>
          <a:noFill/>
          <a:effectLst>
            <a:outerShdw blurRad="127000" algn="ctr" rotWithShape="0">
              <a:srgbClr val="000000"/>
            </a:outerShdw>
          </a:effectLst>
        </p:spPr>
        <p:txBody>
          <a:bodyPr wrap="square" lIns="0" bIns="137160" anchor="b" anchorCtr="0">
            <a:noAutofit/>
          </a:bodyPr>
          <a:lstStyle>
            <a:lvl1pPr marL="0" indent="0" algn="l" defTabSz="544796">
              <a:lnSpc>
                <a:spcPct val="85000"/>
              </a:lnSpc>
              <a:spcAft>
                <a:spcPts val="0"/>
              </a:spcAft>
              <a:tabLst/>
              <a:defRPr sz="5999" b="1" baseline="0">
                <a:solidFill>
                  <a:schemeClr val="tx2"/>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574019"/>
            <a:ext cx="7644384" cy="1153921"/>
          </a:xfrm>
          <a:prstGeom prst="rect">
            <a:avLst/>
          </a:prstGeom>
          <a:effectLst>
            <a:outerShdw blurRad="63500" algn="ctr" rotWithShape="0">
              <a:srgbClr val="000000">
                <a:alpha val="50000"/>
              </a:srgbClr>
            </a:outerShdw>
          </a:effectLst>
        </p:spPr>
        <p:txBody>
          <a:bodyPr lIns="0">
            <a:noAutofit/>
          </a:bodyPr>
          <a:lstStyle>
            <a:lvl1pPr marL="0" indent="0" algn="l">
              <a:lnSpc>
                <a:spcPct val="85000"/>
              </a:lnSpc>
              <a:spcBef>
                <a:spcPts val="200"/>
              </a:spcBef>
              <a:spcAft>
                <a:spcPts val="200"/>
              </a:spcAft>
              <a:buNone/>
              <a:defRPr sz="3600" b="1" baseline="0">
                <a:solidFill>
                  <a:schemeClr val="bg2"/>
                </a:solidFill>
                <a:latin typeface="+mj-lt"/>
                <a:cs typeface="Arial"/>
              </a:defRPr>
            </a:lvl1pPr>
            <a:lvl2pPr marL="548605" indent="0" algn="ctr">
              <a:buNone/>
              <a:defRPr>
                <a:solidFill>
                  <a:schemeClr val="tx1">
                    <a:tint val="75000"/>
                  </a:schemeClr>
                </a:solidFill>
              </a:defRPr>
            </a:lvl2pPr>
            <a:lvl3pPr marL="1097210" indent="0" algn="ctr">
              <a:buNone/>
              <a:defRPr>
                <a:solidFill>
                  <a:schemeClr val="tx1">
                    <a:tint val="75000"/>
                  </a:schemeClr>
                </a:solidFill>
              </a:defRPr>
            </a:lvl3pPr>
            <a:lvl4pPr marL="1645815" indent="0" algn="ctr">
              <a:buNone/>
              <a:defRPr>
                <a:solidFill>
                  <a:schemeClr val="tx1">
                    <a:tint val="75000"/>
                  </a:schemeClr>
                </a:solidFill>
              </a:defRPr>
            </a:lvl4pPr>
            <a:lvl5pPr marL="2194420" indent="0" algn="ctr">
              <a:buNone/>
              <a:defRPr>
                <a:solidFill>
                  <a:schemeClr val="tx1">
                    <a:tint val="75000"/>
                  </a:schemeClr>
                </a:solidFill>
              </a:defRPr>
            </a:lvl5pPr>
            <a:lvl6pPr marL="2743025" indent="0" algn="ctr">
              <a:buNone/>
              <a:defRPr>
                <a:solidFill>
                  <a:schemeClr val="tx1">
                    <a:tint val="75000"/>
                  </a:schemeClr>
                </a:solidFill>
              </a:defRPr>
            </a:lvl6pPr>
            <a:lvl7pPr marL="3291631" indent="0" algn="ctr">
              <a:buNone/>
              <a:defRPr>
                <a:solidFill>
                  <a:schemeClr val="tx1">
                    <a:tint val="75000"/>
                  </a:schemeClr>
                </a:solidFill>
              </a:defRPr>
            </a:lvl7pPr>
            <a:lvl8pPr marL="3840235" indent="0" algn="ctr">
              <a:buNone/>
              <a:defRPr>
                <a:solidFill>
                  <a:schemeClr val="tx1">
                    <a:tint val="75000"/>
                  </a:schemeClr>
                </a:solidFill>
              </a:defRPr>
            </a:lvl8pPr>
            <a:lvl9pPr marL="4388841" indent="0" algn="ctr">
              <a:buNone/>
              <a:defRPr>
                <a:solidFill>
                  <a:schemeClr val="tx1">
                    <a:tint val="75000"/>
                  </a:schemeClr>
                </a:solidFill>
              </a:defRPr>
            </a:lvl9pPr>
          </a:lstStyle>
          <a:p>
            <a:r>
              <a:rPr lang="en-US" dirty="0"/>
              <a:t>Optional Subhead or Speaker Name</a:t>
            </a:r>
          </a:p>
        </p:txBody>
      </p:sp>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638812" y="7014947"/>
            <a:ext cx="2194560" cy="932688"/>
          </a:xfrm>
          <a:prstGeom prst="rect">
            <a:avLst/>
          </a:prstGeom>
        </p:spPr>
      </p:pic>
      <p:sp>
        <p:nvSpPr>
          <p:cNvPr id="3" name="Content Placeholder 2"/>
          <p:cNvSpPr>
            <a:spLocks noGrp="1"/>
          </p:cNvSpPr>
          <p:nvPr>
            <p:ph sz="quarter" idx="10"/>
          </p:nvPr>
        </p:nvSpPr>
        <p:spPr bwMode="gray">
          <a:xfrm>
            <a:off x="841494" y="5086350"/>
            <a:ext cx="7644384" cy="1657350"/>
          </a:xfrm>
        </p:spPr>
        <p:txBody>
          <a:bodyPr>
            <a:normAutofit/>
          </a:bodyPr>
          <a:lstStyle>
            <a:lvl1pPr marL="0" indent="0">
              <a:lnSpc>
                <a:spcPct val="85000"/>
              </a:lnSpc>
              <a:buNone/>
              <a:defRPr sz="36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36225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ustomize Photo Title">
    <p:bg>
      <p:bgPr>
        <a:solidFill>
          <a:schemeClr val="accent4">
            <a:lumMod val="75000"/>
          </a:schemeClr>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34" y="1422"/>
            <a:ext cx="14627874" cy="8228179"/>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1239"/>
            <a:ext cx="14646165" cy="8230839"/>
          </a:xfrm>
          <a:prstGeom prst="rect">
            <a:avLst/>
          </a:prstGeom>
        </p:spPr>
      </p:pic>
      <p:sp>
        <p:nvSpPr>
          <p:cNvPr id="12" name="Rectangle 11"/>
          <p:cNvSpPr/>
          <p:nvPr userDrawn="1"/>
        </p:nvSpPr>
        <p:spPr>
          <a:xfrm>
            <a:off x="0" y="1695451"/>
            <a:ext cx="7696200" cy="4724399"/>
          </a:xfrm>
          <a:prstGeom prst="rect">
            <a:avLst/>
          </a:prstGeom>
          <a:gradFill>
            <a:gsLst>
              <a:gs pos="7000">
                <a:schemeClr val="tx1">
                  <a:alpha val="50000"/>
                </a:schemeClr>
              </a:gs>
              <a:gs pos="100000">
                <a:schemeClr val="tx1">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sz="1979" dirty="0">
              <a:solidFill>
                <a:schemeClr val="bg2"/>
              </a:solidFill>
            </a:endParaRPr>
          </a:p>
        </p:txBody>
      </p:sp>
      <p:sp>
        <p:nvSpPr>
          <p:cNvPr id="7" name="Title 1"/>
          <p:cNvSpPr>
            <a:spLocks noGrp="1"/>
          </p:cNvSpPr>
          <p:nvPr>
            <p:ph type="ctrTitle" hasCustomPrompt="1"/>
          </p:nvPr>
        </p:nvSpPr>
        <p:spPr bwMode="gray">
          <a:xfrm>
            <a:off x="841494" y="1862585"/>
            <a:ext cx="7644384" cy="2712314"/>
          </a:xfrm>
          <a:prstGeom prst="rect">
            <a:avLst/>
          </a:prstGeom>
          <a:noFill/>
          <a:effectLst>
            <a:outerShdw blurRad="127000" algn="ctr" rotWithShape="0">
              <a:srgbClr val="000000"/>
            </a:outerShdw>
          </a:effectLst>
        </p:spPr>
        <p:txBody>
          <a:bodyPr wrap="square" lIns="0" bIns="137160" anchor="b" anchorCtr="0">
            <a:noAutofit/>
          </a:bodyPr>
          <a:lstStyle>
            <a:lvl1pPr marL="0" indent="0" algn="l" defTabSz="544796">
              <a:lnSpc>
                <a:spcPct val="85000"/>
              </a:lnSpc>
              <a:spcAft>
                <a:spcPts val="0"/>
              </a:spcAft>
              <a:tabLst/>
              <a:defRPr sz="5999" b="1" baseline="0">
                <a:solidFill>
                  <a:schemeClr val="tx2"/>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574019"/>
            <a:ext cx="7644384" cy="1153921"/>
          </a:xfrm>
          <a:prstGeom prst="rect">
            <a:avLst/>
          </a:prstGeom>
          <a:effectLst>
            <a:outerShdw blurRad="63500" algn="ctr" rotWithShape="0">
              <a:srgbClr val="000000">
                <a:alpha val="50000"/>
              </a:srgbClr>
            </a:outerShdw>
          </a:effectLst>
        </p:spPr>
        <p:txBody>
          <a:bodyPr lIns="0">
            <a:noAutofit/>
          </a:bodyPr>
          <a:lstStyle>
            <a:lvl1pPr marL="0" indent="0" algn="l">
              <a:lnSpc>
                <a:spcPct val="85000"/>
              </a:lnSpc>
              <a:spcBef>
                <a:spcPts val="200"/>
              </a:spcBef>
              <a:spcAft>
                <a:spcPts val="200"/>
              </a:spcAft>
              <a:buNone/>
              <a:defRPr sz="3600" b="1" baseline="0">
                <a:solidFill>
                  <a:schemeClr val="bg2"/>
                </a:solidFill>
                <a:latin typeface="+mj-lt"/>
                <a:cs typeface="Arial"/>
              </a:defRPr>
            </a:lvl1pPr>
            <a:lvl2pPr marL="548605" indent="0" algn="ctr">
              <a:buNone/>
              <a:defRPr>
                <a:solidFill>
                  <a:schemeClr val="tx1">
                    <a:tint val="75000"/>
                  </a:schemeClr>
                </a:solidFill>
              </a:defRPr>
            </a:lvl2pPr>
            <a:lvl3pPr marL="1097210" indent="0" algn="ctr">
              <a:buNone/>
              <a:defRPr>
                <a:solidFill>
                  <a:schemeClr val="tx1">
                    <a:tint val="75000"/>
                  </a:schemeClr>
                </a:solidFill>
              </a:defRPr>
            </a:lvl3pPr>
            <a:lvl4pPr marL="1645815" indent="0" algn="ctr">
              <a:buNone/>
              <a:defRPr>
                <a:solidFill>
                  <a:schemeClr val="tx1">
                    <a:tint val="75000"/>
                  </a:schemeClr>
                </a:solidFill>
              </a:defRPr>
            </a:lvl4pPr>
            <a:lvl5pPr marL="2194420" indent="0" algn="ctr">
              <a:buNone/>
              <a:defRPr>
                <a:solidFill>
                  <a:schemeClr val="tx1">
                    <a:tint val="75000"/>
                  </a:schemeClr>
                </a:solidFill>
              </a:defRPr>
            </a:lvl5pPr>
            <a:lvl6pPr marL="2743025" indent="0" algn="ctr">
              <a:buNone/>
              <a:defRPr>
                <a:solidFill>
                  <a:schemeClr val="tx1">
                    <a:tint val="75000"/>
                  </a:schemeClr>
                </a:solidFill>
              </a:defRPr>
            </a:lvl6pPr>
            <a:lvl7pPr marL="3291631" indent="0" algn="ctr">
              <a:buNone/>
              <a:defRPr>
                <a:solidFill>
                  <a:schemeClr val="tx1">
                    <a:tint val="75000"/>
                  </a:schemeClr>
                </a:solidFill>
              </a:defRPr>
            </a:lvl7pPr>
            <a:lvl8pPr marL="3840235" indent="0" algn="ctr">
              <a:buNone/>
              <a:defRPr>
                <a:solidFill>
                  <a:schemeClr val="tx1">
                    <a:tint val="75000"/>
                  </a:schemeClr>
                </a:solidFill>
              </a:defRPr>
            </a:lvl8pPr>
            <a:lvl9pPr marL="4388841" indent="0" algn="ctr">
              <a:buNone/>
              <a:defRPr>
                <a:solidFill>
                  <a:schemeClr val="tx1">
                    <a:tint val="75000"/>
                  </a:schemeClr>
                </a:solidFill>
              </a:defRPr>
            </a:lvl9pPr>
          </a:lstStyle>
          <a:p>
            <a:r>
              <a:rPr lang="en-US" dirty="0"/>
              <a:t>Optional Subhead or Speaker Name</a:t>
            </a:r>
          </a:p>
        </p:txBody>
      </p:sp>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638812" y="7014947"/>
            <a:ext cx="2194560" cy="932688"/>
          </a:xfrm>
          <a:prstGeom prst="rect">
            <a:avLst/>
          </a:prstGeom>
        </p:spPr>
      </p:pic>
      <p:sp>
        <p:nvSpPr>
          <p:cNvPr id="3" name="Content Placeholder 2"/>
          <p:cNvSpPr>
            <a:spLocks noGrp="1"/>
          </p:cNvSpPr>
          <p:nvPr>
            <p:ph sz="quarter" idx="10"/>
          </p:nvPr>
        </p:nvSpPr>
        <p:spPr bwMode="gray">
          <a:xfrm>
            <a:off x="841494" y="5086350"/>
            <a:ext cx="7644384" cy="1657350"/>
          </a:xfrm>
        </p:spPr>
        <p:txBody>
          <a:bodyPr>
            <a:normAutofit/>
          </a:bodyPr>
          <a:lstStyle>
            <a:lvl1pPr marL="0" indent="0">
              <a:lnSpc>
                <a:spcPct val="85000"/>
              </a:lnSpc>
              <a:buNone/>
              <a:defRPr sz="36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1442030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reen Section Divi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6375" y="-12568"/>
            <a:ext cx="14659657" cy="8238421"/>
          </a:xfrm>
          <a:prstGeom prst="rect">
            <a:avLst/>
          </a:prstGeom>
        </p:spPr>
      </p:pic>
      <p:sp>
        <p:nvSpPr>
          <p:cNvPr id="7" name="Title 1"/>
          <p:cNvSpPr>
            <a:spLocks noGrp="1"/>
          </p:cNvSpPr>
          <p:nvPr>
            <p:ph type="ctrTitle" hasCustomPrompt="1"/>
          </p:nvPr>
        </p:nvSpPr>
        <p:spPr bwMode="gray">
          <a:xfrm>
            <a:off x="841493" y="599090"/>
            <a:ext cx="13194792" cy="3257465"/>
          </a:xfrm>
          <a:prstGeom prst="rect">
            <a:avLst/>
          </a:prstGeom>
          <a:noFill/>
          <a:ln>
            <a:noFill/>
          </a:ln>
          <a:effectLst>
            <a:outerShdw blurRad="127000" algn="ctr" rotWithShape="0">
              <a:srgbClr val="000000"/>
            </a:outerShdw>
          </a:effectLst>
        </p:spPr>
        <p:txBody>
          <a:bodyPr wrap="square" lIns="0" bIns="137160" anchor="b" anchorCtr="0">
            <a:noAutofit/>
          </a:bodyPr>
          <a:lstStyle>
            <a:lvl1pPr marL="0" indent="0" algn="l" defTabSz="544796">
              <a:lnSpc>
                <a:spcPct val="85000"/>
              </a:lnSpc>
              <a:spcAft>
                <a:spcPts val="0"/>
              </a:spcAft>
              <a:tabLst/>
              <a:defRPr sz="5999" b="1" baseline="0">
                <a:solidFill>
                  <a:schemeClr val="tx2"/>
                </a:solidFill>
                <a:latin typeface="+mj-lt"/>
                <a:cs typeface="Arial"/>
              </a:defRPr>
            </a:lvl1pPr>
          </a:lstStyle>
          <a:p>
            <a:r>
              <a:rPr lang="en-US" dirty="0"/>
              <a:t>Section Divider Title Goes Here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449518" y="7346702"/>
            <a:ext cx="1594058" cy="677474"/>
          </a:xfrm>
          <a:prstGeom prst="rect">
            <a:avLst/>
          </a:prstGeom>
        </p:spPr>
      </p:pic>
      <p:sp>
        <p:nvSpPr>
          <p:cNvPr id="8" name="TextBox 7"/>
          <p:cNvSpPr txBox="1"/>
          <p:nvPr userDrawn="1"/>
        </p:nvSpPr>
        <p:spPr>
          <a:xfrm>
            <a:off x="831804" y="7771768"/>
            <a:ext cx="1154336" cy="274320"/>
          </a:xfrm>
          <a:prstGeom prst="rect">
            <a:avLst/>
          </a:prstGeom>
          <a:noFill/>
        </p:spPr>
        <p:txBody>
          <a:bodyPr wrap="square" lIns="0" tIns="0" rIns="0" bIns="0" rtlCol="0">
            <a:noAutofit/>
          </a:bodyPr>
          <a:lstStyle/>
          <a:p>
            <a:pPr defTabSz="548605">
              <a:lnSpc>
                <a:spcPct val="90000"/>
              </a:lnSpc>
            </a:pPr>
            <a:fld id="{9484F7A5-6A8F-8446-A111-2677E1911D97}" type="slidenum">
              <a:rPr lang="en-US" sz="1200" b="0" spc="-85" smtClean="0">
                <a:solidFill>
                  <a:schemeClr val="accent4">
                    <a:lumMod val="50000"/>
                  </a:schemeClr>
                </a:solidFill>
              </a:rPr>
              <a:pPr defTabSz="548605">
                <a:lnSpc>
                  <a:spcPct val="90000"/>
                </a:lnSpc>
              </a:pPr>
              <a:t>‹#›</a:t>
            </a:fld>
            <a:endParaRPr lang="en-US" sz="1200" b="0" spc="-85" dirty="0">
              <a:solidFill>
                <a:schemeClr val="accent4">
                  <a:lumMod val="50000"/>
                </a:schemeClr>
              </a:solidFill>
            </a:endParaRPr>
          </a:p>
        </p:txBody>
      </p:sp>
      <p:sp>
        <p:nvSpPr>
          <p:cNvPr id="12" name="TextBox 11"/>
          <p:cNvSpPr txBox="1"/>
          <p:nvPr userDrawn="1"/>
        </p:nvSpPr>
        <p:spPr>
          <a:xfrm>
            <a:off x="1447041" y="7771768"/>
            <a:ext cx="3851302" cy="274320"/>
          </a:xfrm>
          <a:prstGeom prst="rect">
            <a:avLst/>
          </a:prstGeom>
        </p:spPr>
        <p:txBody>
          <a:bodyPr lIns="0" tIns="0" rIns="0" bIns="0">
            <a:noAutofit/>
          </a:bodyPr>
          <a:lstStyle/>
          <a:p>
            <a:pPr>
              <a:spcBef>
                <a:spcPts val="0"/>
              </a:spcBef>
              <a:buFont typeface="Arial"/>
              <a:buNone/>
              <a:defRPr/>
            </a:pPr>
            <a:r>
              <a:rPr lang="en-US" sz="1080" dirty="0">
                <a:solidFill>
                  <a:schemeClr val="accent4">
                    <a:lumMod val="50000"/>
                  </a:schemeClr>
                </a:solidFill>
                <a:latin typeface="+mn-lt"/>
                <a:ea typeface="ヒラギノ角ゴ Pro W3" charset="-128"/>
                <a:cs typeface="ヒラギノ角ゴ Pro W3" charset="-128"/>
              </a:rPr>
              <a:t>©</a:t>
            </a:r>
            <a:r>
              <a:rPr lang="en-US" sz="1080" baseline="0" dirty="0">
                <a:solidFill>
                  <a:schemeClr val="accent4">
                    <a:lumMod val="50000"/>
                  </a:schemeClr>
                </a:solidFill>
                <a:latin typeface="+mn-lt"/>
                <a:ea typeface="ヒラギノ角ゴ Pro W3" charset="-128"/>
                <a:cs typeface="ヒラギノ角ゴ Pro W3" charset="-128"/>
              </a:rPr>
              <a:t> Hortonworks </a:t>
            </a:r>
            <a:r>
              <a:rPr lang="en-US" sz="1080" dirty="0">
                <a:solidFill>
                  <a:schemeClr val="accent4">
                    <a:lumMod val="50000"/>
                  </a:schemeClr>
                </a:solidFill>
                <a:latin typeface="+mn-lt"/>
                <a:ea typeface="ヒラギノ角ゴ Pro W3" charset="-128"/>
                <a:cs typeface="ヒラギノ角ゴ Pro W3" charset="-128"/>
              </a:rPr>
              <a:t>Inc. 2011 – 2016. All Rights Reserved</a:t>
            </a:r>
          </a:p>
        </p:txBody>
      </p:sp>
    </p:spTree>
    <p:extLst>
      <p:ext uri="{BB962C8B-B14F-4D97-AF65-F5344CB8AC3E}">
        <p14:creationId xmlns:p14="http://schemas.microsoft.com/office/powerpoint/2010/main" val="224056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ey Section Divi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6374" y="-12568"/>
            <a:ext cx="14659655" cy="8238421"/>
          </a:xfrm>
          <a:prstGeom prst="rect">
            <a:avLst/>
          </a:prstGeom>
        </p:spPr>
      </p:pic>
      <p:sp>
        <p:nvSpPr>
          <p:cNvPr id="7" name="Title 1"/>
          <p:cNvSpPr>
            <a:spLocks noGrp="1"/>
          </p:cNvSpPr>
          <p:nvPr>
            <p:ph type="ctrTitle" hasCustomPrompt="1"/>
          </p:nvPr>
        </p:nvSpPr>
        <p:spPr>
          <a:xfrm>
            <a:off x="841493" y="601291"/>
            <a:ext cx="13194792" cy="3255264"/>
          </a:xfrm>
          <a:prstGeom prst="rect">
            <a:avLst/>
          </a:prstGeom>
          <a:noFill/>
          <a:effectLst/>
        </p:spPr>
        <p:txBody>
          <a:bodyPr wrap="square" lIns="0" bIns="137160" anchor="b" anchorCtr="0">
            <a:noAutofit/>
          </a:bodyPr>
          <a:lstStyle>
            <a:lvl1pPr marL="0" indent="0" algn="l" defTabSz="544796">
              <a:lnSpc>
                <a:spcPct val="85000"/>
              </a:lnSpc>
              <a:spcAft>
                <a:spcPts val="0"/>
              </a:spcAft>
              <a:tabLst/>
              <a:defRPr sz="5999" b="1" baseline="0">
                <a:solidFill>
                  <a:schemeClr val="tx1"/>
                </a:solidFill>
                <a:latin typeface="+mj-lt"/>
                <a:cs typeface="Arial"/>
              </a:defRPr>
            </a:lvl1pPr>
          </a:lstStyle>
          <a:p>
            <a:r>
              <a:rPr lang="en-US" dirty="0"/>
              <a:t>Section Divider Title Goes Here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449518" y="7346702"/>
            <a:ext cx="1594058" cy="677474"/>
          </a:xfrm>
          <a:prstGeom prst="rect">
            <a:avLst/>
          </a:prstGeom>
        </p:spPr>
      </p:pic>
      <p:sp>
        <p:nvSpPr>
          <p:cNvPr id="8" name="TextBox 7"/>
          <p:cNvSpPr txBox="1"/>
          <p:nvPr userDrawn="1"/>
        </p:nvSpPr>
        <p:spPr>
          <a:xfrm>
            <a:off x="831804" y="7771768"/>
            <a:ext cx="1154336" cy="274320"/>
          </a:xfrm>
          <a:prstGeom prst="rect">
            <a:avLst/>
          </a:prstGeom>
          <a:noFill/>
        </p:spPr>
        <p:txBody>
          <a:bodyPr wrap="square" lIns="0" tIns="0" rIns="0" bIns="0" rtlCol="0">
            <a:noAutofit/>
          </a:bodyPr>
          <a:lstStyle/>
          <a:p>
            <a:pPr defTabSz="548605">
              <a:lnSpc>
                <a:spcPct val="90000"/>
              </a:lnSpc>
            </a:pPr>
            <a:fld id="{9484F7A5-6A8F-8446-A111-2677E1911D97}" type="slidenum">
              <a:rPr lang="en-US" sz="1200" b="0" spc="-85" smtClean="0">
                <a:solidFill>
                  <a:schemeClr val="accent4">
                    <a:lumMod val="50000"/>
                  </a:schemeClr>
                </a:solidFill>
              </a:rPr>
              <a:pPr defTabSz="548605">
                <a:lnSpc>
                  <a:spcPct val="90000"/>
                </a:lnSpc>
              </a:pPr>
              <a:t>‹#›</a:t>
            </a:fld>
            <a:endParaRPr lang="en-US" sz="1200" b="0" spc="-85" dirty="0">
              <a:solidFill>
                <a:schemeClr val="accent4">
                  <a:lumMod val="50000"/>
                </a:schemeClr>
              </a:solidFill>
            </a:endParaRPr>
          </a:p>
        </p:txBody>
      </p:sp>
      <p:sp>
        <p:nvSpPr>
          <p:cNvPr id="12" name="TextBox 11"/>
          <p:cNvSpPr txBox="1"/>
          <p:nvPr userDrawn="1"/>
        </p:nvSpPr>
        <p:spPr>
          <a:xfrm>
            <a:off x="1447041" y="7771768"/>
            <a:ext cx="3851302" cy="274320"/>
          </a:xfrm>
          <a:prstGeom prst="rect">
            <a:avLst/>
          </a:prstGeom>
        </p:spPr>
        <p:txBody>
          <a:bodyPr lIns="0" tIns="0" rIns="0" bIns="0">
            <a:noAutofit/>
          </a:bodyPr>
          <a:lstStyle/>
          <a:p>
            <a:pPr>
              <a:spcBef>
                <a:spcPts val="0"/>
              </a:spcBef>
              <a:buFont typeface="Arial"/>
              <a:buNone/>
              <a:defRPr/>
            </a:pPr>
            <a:r>
              <a:rPr lang="en-US" sz="1080" dirty="0">
                <a:solidFill>
                  <a:schemeClr val="accent4">
                    <a:lumMod val="50000"/>
                  </a:schemeClr>
                </a:solidFill>
                <a:latin typeface="+mn-lt"/>
                <a:ea typeface="ヒラギノ角ゴ Pro W3" charset="-128"/>
                <a:cs typeface="ヒラギノ角ゴ Pro W3" charset="-128"/>
              </a:rPr>
              <a:t>©</a:t>
            </a:r>
            <a:r>
              <a:rPr lang="en-US" sz="1080" baseline="0" dirty="0">
                <a:solidFill>
                  <a:schemeClr val="accent4">
                    <a:lumMod val="50000"/>
                  </a:schemeClr>
                </a:solidFill>
                <a:latin typeface="+mn-lt"/>
                <a:ea typeface="ヒラギノ角ゴ Pro W3" charset="-128"/>
                <a:cs typeface="ヒラギノ角ゴ Pro W3" charset="-128"/>
              </a:rPr>
              <a:t> Hortonworks </a:t>
            </a:r>
            <a:r>
              <a:rPr lang="en-US" sz="1080" dirty="0">
                <a:solidFill>
                  <a:schemeClr val="accent4">
                    <a:lumMod val="50000"/>
                  </a:schemeClr>
                </a:solidFill>
                <a:latin typeface="+mn-lt"/>
                <a:ea typeface="ヒラギノ角ゴ Pro W3" charset="-128"/>
                <a:cs typeface="ヒラギノ角ゴ Pro W3" charset="-128"/>
              </a:rPr>
              <a:t>Inc. 2011 – 2016. All Rights Reserved</a:t>
            </a:r>
          </a:p>
        </p:txBody>
      </p:sp>
    </p:spTree>
    <p:extLst>
      <p:ext uri="{BB962C8B-B14F-4D97-AF65-F5344CB8AC3E}">
        <p14:creationId xmlns:p14="http://schemas.microsoft.com/office/powerpoint/2010/main" val="182120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6375" y="-12568"/>
            <a:ext cx="14659657" cy="8238421"/>
          </a:xfrm>
          <a:prstGeom prst="rect">
            <a:avLst/>
          </a:prstGeom>
        </p:spPr>
      </p:pic>
      <p:sp>
        <p:nvSpPr>
          <p:cNvPr id="7" name="Title 1"/>
          <p:cNvSpPr>
            <a:spLocks noGrp="1"/>
          </p:cNvSpPr>
          <p:nvPr>
            <p:ph type="ctrTitle" hasCustomPrompt="1"/>
          </p:nvPr>
        </p:nvSpPr>
        <p:spPr bwMode="gray">
          <a:xfrm>
            <a:off x="841493" y="599090"/>
            <a:ext cx="13194792" cy="3257465"/>
          </a:xfrm>
          <a:prstGeom prst="rect">
            <a:avLst/>
          </a:prstGeom>
          <a:noFill/>
          <a:ln>
            <a:noFill/>
          </a:ln>
          <a:effectLst>
            <a:outerShdw blurRad="127000" algn="ctr" rotWithShape="0">
              <a:srgbClr val="000000"/>
            </a:outerShdw>
          </a:effectLst>
        </p:spPr>
        <p:txBody>
          <a:bodyPr wrap="square" lIns="0" bIns="137160" anchor="b" anchorCtr="0">
            <a:noAutofit/>
          </a:bodyPr>
          <a:lstStyle>
            <a:lvl1pPr marL="0" indent="0" algn="l" defTabSz="544796">
              <a:lnSpc>
                <a:spcPct val="85000"/>
              </a:lnSpc>
              <a:spcAft>
                <a:spcPts val="0"/>
              </a:spcAft>
              <a:tabLst/>
              <a:defRPr sz="7999" b="1" baseline="0">
                <a:solidFill>
                  <a:schemeClr val="tx2"/>
                </a:solidFill>
                <a:latin typeface="+mj-lt"/>
                <a:cs typeface="Arial"/>
              </a:defRPr>
            </a:lvl1pPr>
          </a:lstStyle>
          <a:p>
            <a:r>
              <a:rPr lang="en-US" dirty="0"/>
              <a:t>Thank you</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38812" y="7014947"/>
            <a:ext cx="2194560" cy="932688"/>
          </a:xfrm>
          <a:prstGeom prst="rect">
            <a:avLst/>
          </a:prstGeom>
        </p:spPr>
      </p:pic>
      <p:sp>
        <p:nvSpPr>
          <p:cNvPr id="8" name="TextBox 7"/>
          <p:cNvSpPr txBox="1"/>
          <p:nvPr userDrawn="1"/>
        </p:nvSpPr>
        <p:spPr>
          <a:xfrm>
            <a:off x="831804" y="7771768"/>
            <a:ext cx="1154336" cy="274320"/>
          </a:xfrm>
          <a:prstGeom prst="rect">
            <a:avLst/>
          </a:prstGeom>
          <a:noFill/>
        </p:spPr>
        <p:txBody>
          <a:bodyPr wrap="square" lIns="0" tIns="0" rIns="0" bIns="0" rtlCol="0">
            <a:noAutofit/>
          </a:bodyPr>
          <a:lstStyle/>
          <a:p>
            <a:pPr defTabSz="548605">
              <a:lnSpc>
                <a:spcPct val="90000"/>
              </a:lnSpc>
            </a:pPr>
            <a:fld id="{9484F7A5-6A8F-8446-A111-2677E1911D97}" type="slidenum">
              <a:rPr lang="en-US" sz="1200" b="0" spc="-85" smtClean="0">
                <a:solidFill>
                  <a:schemeClr val="accent4">
                    <a:lumMod val="50000"/>
                  </a:schemeClr>
                </a:solidFill>
              </a:rPr>
              <a:pPr defTabSz="548605">
                <a:lnSpc>
                  <a:spcPct val="90000"/>
                </a:lnSpc>
              </a:pPr>
              <a:t>‹#›</a:t>
            </a:fld>
            <a:endParaRPr lang="en-US" sz="1200" b="0" spc="-85" dirty="0">
              <a:solidFill>
                <a:schemeClr val="accent4">
                  <a:lumMod val="50000"/>
                </a:schemeClr>
              </a:solidFill>
            </a:endParaRPr>
          </a:p>
        </p:txBody>
      </p:sp>
      <p:sp>
        <p:nvSpPr>
          <p:cNvPr id="9" name="TextBox 8"/>
          <p:cNvSpPr txBox="1"/>
          <p:nvPr userDrawn="1"/>
        </p:nvSpPr>
        <p:spPr>
          <a:xfrm>
            <a:off x="1447041" y="7771768"/>
            <a:ext cx="3851302" cy="274320"/>
          </a:xfrm>
          <a:prstGeom prst="rect">
            <a:avLst/>
          </a:prstGeom>
        </p:spPr>
        <p:txBody>
          <a:bodyPr lIns="0" tIns="0" rIns="0" bIns="0">
            <a:noAutofit/>
          </a:bodyPr>
          <a:lstStyle/>
          <a:p>
            <a:pPr>
              <a:spcBef>
                <a:spcPts val="0"/>
              </a:spcBef>
              <a:buFont typeface="Arial"/>
              <a:buNone/>
              <a:defRPr/>
            </a:pPr>
            <a:r>
              <a:rPr lang="en-US" sz="1080" dirty="0">
                <a:solidFill>
                  <a:schemeClr val="accent4">
                    <a:lumMod val="50000"/>
                  </a:schemeClr>
                </a:solidFill>
                <a:latin typeface="+mn-lt"/>
                <a:ea typeface="ヒラギノ角ゴ Pro W3" charset="-128"/>
                <a:cs typeface="ヒラギノ角ゴ Pro W3" charset="-128"/>
              </a:rPr>
              <a:t>©</a:t>
            </a:r>
            <a:r>
              <a:rPr lang="en-US" sz="1080" baseline="0" dirty="0">
                <a:solidFill>
                  <a:schemeClr val="accent4">
                    <a:lumMod val="50000"/>
                  </a:schemeClr>
                </a:solidFill>
                <a:latin typeface="+mn-lt"/>
                <a:ea typeface="ヒラギノ角ゴ Pro W3" charset="-128"/>
                <a:cs typeface="ヒラギノ角ゴ Pro W3" charset="-128"/>
              </a:rPr>
              <a:t> Hortonworks </a:t>
            </a:r>
            <a:r>
              <a:rPr lang="en-US" sz="1080" dirty="0">
                <a:solidFill>
                  <a:schemeClr val="accent4">
                    <a:lumMod val="50000"/>
                  </a:schemeClr>
                </a:solidFill>
                <a:latin typeface="+mn-lt"/>
                <a:ea typeface="ヒラギノ角ゴ Pro W3" charset="-128"/>
                <a:cs typeface="ヒラギノ角ゴ Pro W3" charset="-128"/>
              </a:rPr>
              <a:t>Inc. 2011 – 2016. All Rights Reserved</a:t>
            </a:r>
          </a:p>
        </p:txBody>
      </p:sp>
    </p:spTree>
    <p:extLst>
      <p:ext uri="{BB962C8B-B14F-4D97-AF65-F5344CB8AC3E}">
        <p14:creationId xmlns:p14="http://schemas.microsoft.com/office/powerpoint/2010/main" val="328176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1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Photo Layout 4">
    <p:bg>
      <p:bgPr>
        <a:solidFill>
          <a:schemeClr val="bg2"/>
        </a:solidFill>
        <a:effectLst/>
      </p:bgPr>
    </p:bg>
    <p:spTree>
      <p:nvGrpSpPr>
        <p:cNvPr id="1" name=""/>
        <p:cNvGrpSpPr/>
        <p:nvPr/>
      </p:nvGrpSpPr>
      <p:grpSpPr>
        <a:xfrm>
          <a:off x="0" y="0"/>
          <a:ext cx="0" cy="0"/>
          <a:chOff x="0" y="0"/>
          <a:chExt cx="0" cy="0"/>
        </a:xfrm>
      </p:grpSpPr>
      <p:pic>
        <p:nvPicPr>
          <p:cNvPr id="2" name="Picture 1" descr="DNA.jpg"/>
          <p:cNvPicPr>
            <a:picLocks noChangeAspect="1"/>
          </p:cNvPicPr>
          <p:nvPr userDrawn="1"/>
        </p:nvPicPr>
        <p:blipFill rotWithShape="1">
          <a:blip r:embed="rId2" cstate="screen">
            <a:extLst>
              <a:ext uri="{28A0092B-C50C-407E-A947-70E740481C1C}">
                <a14:useLocalDpi xmlns:a14="http://schemas.microsoft.com/office/drawing/2010/main"/>
              </a:ext>
            </a:extLst>
          </a:blip>
          <a:srcRect r="-585"/>
          <a:stretch/>
        </p:blipFill>
        <p:spPr>
          <a:xfrm>
            <a:off x="1" y="-1"/>
            <a:ext cx="14768744" cy="8229601"/>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1239"/>
            <a:ext cx="14646165" cy="8230839"/>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638812" y="7014947"/>
            <a:ext cx="2194560" cy="932688"/>
          </a:xfrm>
          <a:prstGeom prst="rect">
            <a:avLst/>
          </a:prstGeom>
        </p:spPr>
      </p:pic>
      <p:sp>
        <p:nvSpPr>
          <p:cNvPr id="7" name="Title 1"/>
          <p:cNvSpPr>
            <a:spLocks noGrp="1"/>
          </p:cNvSpPr>
          <p:nvPr>
            <p:ph type="ctrTitle" hasCustomPrompt="1"/>
          </p:nvPr>
        </p:nvSpPr>
        <p:spPr bwMode="gray">
          <a:xfrm>
            <a:off x="841493" y="2645846"/>
            <a:ext cx="7644384" cy="1929053"/>
          </a:xfrm>
          <a:prstGeom prst="rect">
            <a:avLst/>
          </a:prstGeom>
          <a:noFill/>
          <a:effectLst>
            <a:outerShdw blurRad="127000" algn="ctr" rotWithShape="0">
              <a:srgbClr val="000000"/>
            </a:outerShdw>
          </a:effectLst>
        </p:spPr>
        <p:txBody>
          <a:bodyPr wrap="square" lIns="0" tIns="182880" rIns="0" bIns="137160" anchor="b" anchorCtr="0">
            <a:spAutoFit/>
          </a:bodyPr>
          <a:lstStyle>
            <a:lvl1pPr marL="0" indent="0" algn="l" defTabSz="544796">
              <a:lnSpc>
                <a:spcPct val="85000"/>
              </a:lnSpc>
              <a:spcAft>
                <a:spcPts val="0"/>
              </a:spcAft>
              <a:tabLst/>
              <a:defRPr sz="5999" b="1" baseline="0">
                <a:solidFill>
                  <a:schemeClr val="tx2"/>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574019"/>
            <a:ext cx="7644384" cy="1153921"/>
          </a:xfrm>
          <a:prstGeom prst="rect">
            <a:avLst/>
          </a:prstGeom>
          <a:effectLst>
            <a:outerShdw blurRad="63500" algn="ctr" rotWithShape="0">
              <a:srgbClr val="000000">
                <a:alpha val="50000"/>
              </a:srgbClr>
            </a:outerShdw>
          </a:effectLst>
        </p:spPr>
        <p:txBody>
          <a:bodyPr lIns="0">
            <a:noAutofit/>
          </a:bodyPr>
          <a:lstStyle>
            <a:lvl1pPr marL="0" indent="0" algn="l">
              <a:lnSpc>
                <a:spcPct val="85000"/>
              </a:lnSpc>
              <a:spcBef>
                <a:spcPts val="200"/>
              </a:spcBef>
              <a:spcAft>
                <a:spcPts val="200"/>
              </a:spcAft>
              <a:buNone/>
              <a:defRPr sz="3600" b="1" baseline="0">
                <a:solidFill>
                  <a:schemeClr val="bg2"/>
                </a:solidFill>
                <a:latin typeface="+mj-lt"/>
                <a:cs typeface="Arial"/>
              </a:defRPr>
            </a:lvl1pPr>
            <a:lvl2pPr marL="548605" indent="0" algn="ctr">
              <a:buNone/>
              <a:defRPr>
                <a:solidFill>
                  <a:schemeClr val="tx1">
                    <a:tint val="75000"/>
                  </a:schemeClr>
                </a:solidFill>
              </a:defRPr>
            </a:lvl2pPr>
            <a:lvl3pPr marL="1097210" indent="0" algn="ctr">
              <a:buNone/>
              <a:defRPr>
                <a:solidFill>
                  <a:schemeClr val="tx1">
                    <a:tint val="75000"/>
                  </a:schemeClr>
                </a:solidFill>
              </a:defRPr>
            </a:lvl3pPr>
            <a:lvl4pPr marL="1645815" indent="0" algn="ctr">
              <a:buNone/>
              <a:defRPr>
                <a:solidFill>
                  <a:schemeClr val="tx1">
                    <a:tint val="75000"/>
                  </a:schemeClr>
                </a:solidFill>
              </a:defRPr>
            </a:lvl4pPr>
            <a:lvl5pPr marL="2194420" indent="0" algn="ctr">
              <a:buNone/>
              <a:defRPr>
                <a:solidFill>
                  <a:schemeClr val="tx1">
                    <a:tint val="75000"/>
                  </a:schemeClr>
                </a:solidFill>
              </a:defRPr>
            </a:lvl5pPr>
            <a:lvl6pPr marL="2743025" indent="0" algn="ctr">
              <a:buNone/>
              <a:defRPr>
                <a:solidFill>
                  <a:schemeClr val="tx1">
                    <a:tint val="75000"/>
                  </a:schemeClr>
                </a:solidFill>
              </a:defRPr>
            </a:lvl6pPr>
            <a:lvl7pPr marL="3291631" indent="0" algn="ctr">
              <a:buNone/>
              <a:defRPr>
                <a:solidFill>
                  <a:schemeClr val="tx1">
                    <a:tint val="75000"/>
                  </a:schemeClr>
                </a:solidFill>
              </a:defRPr>
            </a:lvl7pPr>
            <a:lvl8pPr marL="3840235" indent="0" algn="ctr">
              <a:buNone/>
              <a:defRPr>
                <a:solidFill>
                  <a:schemeClr val="tx1">
                    <a:tint val="75000"/>
                  </a:schemeClr>
                </a:solidFill>
              </a:defRPr>
            </a:lvl8pPr>
            <a:lvl9pPr marL="4388841" indent="0" algn="ctr">
              <a:buNone/>
              <a:defRPr>
                <a:solidFill>
                  <a:schemeClr val="tx1">
                    <a:tint val="75000"/>
                  </a:schemeClr>
                </a:solidFill>
              </a:defRPr>
            </a:lvl9pPr>
          </a:lstStyle>
          <a:p>
            <a:r>
              <a:rPr lang="en-US" dirty="0"/>
              <a:t>Optional Subhead or Speaker Name</a:t>
            </a:r>
          </a:p>
        </p:txBody>
      </p:sp>
    </p:spTree>
    <p:extLst>
      <p:ext uri="{BB962C8B-B14F-4D97-AF65-F5344CB8AC3E}">
        <p14:creationId xmlns:p14="http://schemas.microsoft.com/office/powerpoint/2010/main" val="348279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Photo Layout 2">
    <p:bg>
      <p:bgPr>
        <a:solidFill>
          <a:schemeClr val="bg2"/>
        </a:solidFill>
        <a:effectLst/>
      </p:bgPr>
    </p:bg>
    <p:spTree>
      <p:nvGrpSpPr>
        <p:cNvPr id="1" name=""/>
        <p:cNvGrpSpPr/>
        <p:nvPr/>
      </p:nvGrpSpPr>
      <p:grpSpPr>
        <a:xfrm>
          <a:off x="0" y="0"/>
          <a:ext cx="0" cy="0"/>
          <a:chOff x="0" y="0"/>
          <a:chExt cx="0" cy="0"/>
        </a:xfrm>
      </p:grpSpPr>
      <p:pic>
        <p:nvPicPr>
          <p:cNvPr id="12" name="Picture 11" descr="Personalized Ad Placement.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25401"/>
            <a:ext cx="14630400" cy="8255002"/>
          </a:xfrm>
          <a:prstGeom prst="rect">
            <a:avLst/>
          </a:prstGeom>
        </p:spPr>
      </p:pic>
      <p:sp>
        <p:nvSpPr>
          <p:cNvPr id="14" name="Rectangle 13"/>
          <p:cNvSpPr/>
          <p:nvPr userDrawn="1"/>
        </p:nvSpPr>
        <p:spPr>
          <a:xfrm>
            <a:off x="0" y="1695451"/>
            <a:ext cx="7696200" cy="4724399"/>
          </a:xfrm>
          <a:prstGeom prst="rect">
            <a:avLst/>
          </a:prstGeom>
          <a:gradFill>
            <a:gsLst>
              <a:gs pos="7000">
                <a:schemeClr val="tx1">
                  <a:alpha val="50000"/>
                </a:schemeClr>
              </a:gs>
              <a:gs pos="100000">
                <a:schemeClr val="tx1">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sz="1979" dirty="0">
              <a:solidFill>
                <a:schemeClr val="bg2"/>
              </a:solidFill>
            </a:endParaRPr>
          </a:p>
        </p:txBody>
      </p:sp>
      <p:pic>
        <p:nvPicPr>
          <p:cNvPr id="16" name="Picture 1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1239"/>
            <a:ext cx="14646165" cy="8230839"/>
          </a:xfrm>
          <a:prstGeom prst="rect">
            <a:avLst/>
          </a:prstGeom>
        </p:spPr>
      </p:pic>
      <p:sp>
        <p:nvSpPr>
          <p:cNvPr id="7" name="Title 1"/>
          <p:cNvSpPr>
            <a:spLocks noGrp="1"/>
          </p:cNvSpPr>
          <p:nvPr>
            <p:ph type="ctrTitle" hasCustomPrompt="1"/>
          </p:nvPr>
        </p:nvSpPr>
        <p:spPr bwMode="gray">
          <a:xfrm>
            <a:off x="841493" y="2645846"/>
            <a:ext cx="7644384" cy="1929053"/>
          </a:xfrm>
          <a:prstGeom prst="rect">
            <a:avLst/>
          </a:prstGeom>
          <a:noFill/>
          <a:effectLst>
            <a:outerShdw blurRad="127000" algn="ctr" rotWithShape="0">
              <a:srgbClr val="000000"/>
            </a:outerShdw>
          </a:effectLst>
        </p:spPr>
        <p:txBody>
          <a:bodyPr wrap="square" lIns="0" tIns="182880" rIns="0" bIns="137160" anchor="b" anchorCtr="0">
            <a:spAutoFit/>
          </a:bodyPr>
          <a:lstStyle>
            <a:lvl1pPr marL="0" indent="0" algn="l" defTabSz="544796">
              <a:lnSpc>
                <a:spcPct val="85000"/>
              </a:lnSpc>
              <a:spcAft>
                <a:spcPts val="0"/>
              </a:spcAft>
              <a:tabLst/>
              <a:defRPr sz="5999" b="1" baseline="0">
                <a:solidFill>
                  <a:schemeClr val="tx2"/>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574019"/>
            <a:ext cx="7644384" cy="1153921"/>
          </a:xfrm>
          <a:prstGeom prst="rect">
            <a:avLst/>
          </a:prstGeom>
          <a:effectLst>
            <a:outerShdw blurRad="63500" algn="ctr" rotWithShape="0">
              <a:srgbClr val="000000">
                <a:alpha val="50000"/>
              </a:srgbClr>
            </a:outerShdw>
          </a:effectLst>
        </p:spPr>
        <p:txBody>
          <a:bodyPr lIns="0">
            <a:noAutofit/>
          </a:bodyPr>
          <a:lstStyle>
            <a:lvl1pPr marL="0" indent="0" algn="l">
              <a:lnSpc>
                <a:spcPct val="85000"/>
              </a:lnSpc>
              <a:spcBef>
                <a:spcPts val="200"/>
              </a:spcBef>
              <a:spcAft>
                <a:spcPts val="200"/>
              </a:spcAft>
              <a:buNone/>
              <a:defRPr sz="3600" b="1" baseline="0">
                <a:solidFill>
                  <a:schemeClr val="bg2"/>
                </a:solidFill>
                <a:latin typeface="+mj-lt"/>
                <a:cs typeface="Arial"/>
              </a:defRPr>
            </a:lvl1pPr>
            <a:lvl2pPr marL="548605" indent="0" algn="ctr">
              <a:buNone/>
              <a:defRPr>
                <a:solidFill>
                  <a:schemeClr val="tx1">
                    <a:tint val="75000"/>
                  </a:schemeClr>
                </a:solidFill>
              </a:defRPr>
            </a:lvl2pPr>
            <a:lvl3pPr marL="1097210" indent="0" algn="ctr">
              <a:buNone/>
              <a:defRPr>
                <a:solidFill>
                  <a:schemeClr val="tx1">
                    <a:tint val="75000"/>
                  </a:schemeClr>
                </a:solidFill>
              </a:defRPr>
            </a:lvl3pPr>
            <a:lvl4pPr marL="1645815" indent="0" algn="ctr">
              <a:buNone/>
              <a:defRPr>
                <a:solidFill>
                  <a:schemeClr val="tx1">
                    <a:tint val="75000"/>
                  </a:schemeClr>
                </a:solidFill>
              </a:defRPr>
            </a:lvl4pPr>
            <a:lvl5pPr marL="2194420" indent="0" algn="ctr">
              <a:buNone/>
              <a:defRPr>
                <a:solidFill>
                  <a:schemeClr val="tx1">
                    <a:tint val="75000"/>
                  </a:schemeClr>
                </a:solidFill>
              </a:defRPr>
            </a:lvl5pPr>
            <a:lvl6pPr marL="2743025" indent="0" algn="ctr">
              <a:buNone/>
              <a:defRPr>
                <a:solidFill>
                  <a:schemeClr val="tx1">
                    <a:tint val="75000"/>
                  </a:schemeClr>
                </a:solidFill>
              </a:defRPr>
            </a:lvl6pPr>
            <a:lvl7pPr marL="3291631" indent="0" algn="ctr">
              <a:buNone/>
              <a:defRPr>
                <a:solidFill>
                  <a:schemeClr val="tx1">
                    <a:tint val="75000"/>
                  </a:schemeClr>
                </a:solidFill>
              </a:defRPr>
            </a:lvl7pPr>
            <a:lvl8pPr marL="3840235" indent="0" algn="ctr">
              <a:buNone/>
              <a:defRPr>
                <a:solidFill>
                  <a:schemeClr val="tx1">
                    <a:tint val="75000"/>
                  </a:schemeClr>
                </a:solidFill>
              </a:defRPr>
            </a:lvl8pPr>
            <a:lvl9pPr marL="4388841" indent="0" algn="ctr">
              <a:buNone/>
              <a:defRPr>
                <a:solidFill>
                  <a:schemeClr val="tx1">
                    <a:tint val="75000"/>
                  </a:schemeClr>
                </a:solidFill>
              </a:defRPr>
            </a:lvl9pPr>
          </a:lstStyle>
          <a:p>
            <a:r>
              <a:rPr lang="en-US" dirty="0"/>
              <a:t>Optional Subhead or Speaker Name</a:t>
            </a:r>
          </a:p>
        </p:txBody>
      </p:sp>
      <p:pic>
        <p:nvPicPr>
          <p:cNvPr id="17" name="Picture 16"/>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638812" y="7014947"/>
            <a:ext cx="2194560" cy="932688"/>
          </a:xfrm>
          <a:prstGeom prst="rect">
            <a:avLst/>
          </a:prstGeom>
        </p:spPr>
      </p:pic>
    </p:spTree>
    <p:extLst>
      <p:ext uri="{BB962C8B-B14F-4D97-AF65-F5344CB8AC3E}">
        <p14:creationId xmlns:p14="http://schemas.microsoft.com/office/powerpoint/2010/main" val="55967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Title Photo Layout 2">
    <p:bg>
      <p:bgPr>
        <a:solidFill>
          <a:schemeClr val="bg2"/>
        </a:solidFill>
        <a:effectLst/>
      </p:bgPr>
    </p:bg>
    <p:spTree>
      <p:nvGrpSpPr>
        <p:cNvPr id="1" name=""/>
        <p:cNvGrpSpPr/>
        <p:nvPr/>
      </p:nvGrpSpPr>
      <p:grpSpPr>
        <a:xfrm>
          <a:off x="0" y="0"/>
          <a:ext cx="0" cy="0"/>
          <a:chOff x="0" y="0"/>
          <a:chExt cx="0" cy="0"/>
        </a:xfrm>
      </p:grpSpPr>
      <p:pic>
        <p:nvPicPr>
          <p:cNvPr id="2" name="Picture 1" descr="Neustar Image - compressed.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4654194" cy="8229600"/>
          </a:xfrm>
          <a:prstGeom prst="rect">
            <a:avLst/>
          </a:prstGeom>
        </p:spPr>
      </p:pic>
      <p:sp>
        <p:nvSpPr>
          <p:cNvPr id="14" name="Rectangle 13"/>
          <p:cNvSpPr/>
          <p:nvPr userDrawn="1"/>
        </p:nvSpPr>
        <p:spPr>
          <a:xfrm>
            <a:off x="0" y="1695451"/>
            <a:ext cx="7696200" cy="4724399"/>
          </a:xfrm>
          <a:prstGeom prst="rect">
            <a:avLst/>
          </a:prstGeom>
          <a:gradFill>
            <a:gsLst>
              <a:gs pos="7000">
                <a:schemeClr val="tx1">
                  <a:alpha val="50000"/>
                </a:schemeClr>
              </a:gs>
              <a:gs pos="100000">
                <a:schemeClr val="tx1">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sz="1979" dirty="0">
              <a:solidFill>
                <a:schemeClr val="bg2"/>
              </a:solidFill>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1239"/>
            <a:ext cx="14646165" cy="8230839"/>
          </a:xfrm>
          <a:prstGeom prst="rect">
            <a:avLst/>
          </a:prstGeom>
        </p:spPr>
      </p:pic>
      <p:sp>
        <p:nvSpPr>
          <p:cNvPr id="7" name="Title 1"/>
          <p:cNvSpPr>
            <a:spLocks noGrp="1"/>
          </p:cNvSpPr>
          <p:nvPr>
            <p:ph type="ctrTitle" hasCustomPrompt="1"/>
          </p:nvPr>
        </p:nvSpPr>
        <p:spPr bwMode="gray">
          <a:xfrm>
            <a:off x="841493" y="2645846"/>
            <a:ext cx="7644384" cy="1929053"/>
          </a:xfrm>
          <a:prstGeom prst="rect">
            <a:avLst/>
          </a:prstGeom>
          <a:noFill/>
          <a:effectLst>
            <a:outerShdw blurRad="127000" algn="ctr" rotWithShape="0">
              <a:srgbClr val="000000"/>
            </a:outerShdw>
          </a:effectLst>
        </p:spPr>
        <p:txBody>
          <a:bodyPr wrap="square" lIns="0" tIns="182880" rIns="0" bIns="137160" anchor="b" anchorCtr="0">
            <a:spAutoFit/>
          </a:bodyPr>
          <a:lstStyle>
            <a:lvl1pPr marL="0" indent="0" algn="l" defTabSz="544796">
              <a:lnSpc>
                <a:spcPct val="85000"/>
              </a:lnSpc>
              <a:spcAft>
                <a:spcPts val="0"/>
              </a:spcAft>
              <a:tabLst/>
              <a:defRPr sz="5999" b="1" baseline="0">
                <a:solidFill>
                  <a:schemeClr val="tx2"/>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574019"/>
            <a:ext cx="7644384" cy="1153921"/>
          </a:xfrm>
          <a:prstGeom prst="rect">
            <a:avLst/>
          </a:prstGeom>
          <a:effectLst>
            <a:outerShdw blurRad="63500" algn="ctr" rotWithShape="0">
              <a:srgbClr val="000000">
                <a:alpha val="50000"/>
              </a:srgbClr>
            </a:outerShdw>
          </a:effectLst>
        </p:spPr>
        <p:txBody>
          <a:bodyPr lIns="0">
            <a:noAutofit/>
          </a:bodyPr>
          <a:lstStyle>
            <a:lvl1pPr marL="0" indent="0" algn="l">
              <a:lnSpc>
                <a:spcPct val="85000"/>
              </a:lnSpc>
              <a:spcBef>
                <a:spcPts val="200"/>
              </a:spcBef>
              <a:spcAft>
                <a:spcPts val="200"/>
              </a:spcAft>
              <a:buNone/>
              <a:defRPr sz="3600" b="1" baseline="0">
                <a:solidFill>
                  <a:schemeClr val="bg2"/>
                </a:solidFill>
                <a:latin typeface="+mj-lt"/>
                <a:cs typeface="Arial"/>
              </a:defRPr>
            </a:lvl1pPr>
            <a:lvl2pPr marL="548605" indent="0" algn="ctr">
              <a:buNone/>
              <a:defRPr>
                <a:solidFill>
                  <a:schemeClr val="tx1">
                    <a:tint val="75000"/>
                  </a:schemeClr>
                </a:solidFill>
              </a:defRPr>
            </a:lvl2pPr>
            <a:lvl3pPr marL="1097210" indent="0" algn="ctr">
              <a:buNone/>
              <a:defRPr>
                <a:solidFill>
                  <a:schemeClr val="tx1">
                    <a:tint val="75000"/>
                  </a:schemeClr>
                </a:solidFill>
              </a:defRPr>
            </a:lvl3pPr>
            <a:lvl4pPr marL="1645815" indent="0" algn="ctr">
              <a:buNone/>
              <a:defRPr>
                <a:solidFill>
                  <a:schemeClr val="tx1">
                    <a:tint val="75000"/>
                  </a:schemeClr>
                </a:solidFill>
              </a:defRPr>
            </a:lvl4pPr>
            <a:lvl5pPr marL="2194420" indent="0" algn="ctr">
              <a:buNone/>
              <a:defRPr>
                <a:solidFill>
                  <a:schemeClr val="tx1">
                    <a:tint val="75000"/>
                  </a:schemeClr>
                </a:solidFill>
              </a:defRPr>
            </a:lvl5pPr>
            <a:lvl6pPr marL="2743025" indent="0" algn="ctr">
              <a:buNone/>
              <a:defRPr>
                <a:solidFill>
                  <a:schemeClr val="tx1">
                    <a:tint val="75000"/>
                  </a:schemeClr>
                </a:solidFill>
              </a:defRPr>
            </a:lvl6pPr>
            <a:lvl7pPr marL="3291631" indent="0" algn="ctr">
              <a:buNone/>
              <a:defRPr>
                <a:solidFill>
                  <a:schemeClr val="tx1">
                    <a:tint val="75000"/>
                  </a:schemeClr>
                </a:solidFill>
              </a:defRPr>
            </a:lvl7pPr>
            <a:lvl8pPr marL="3840235" indent="0" algn="ctr">
              <a:buNone/>
              <a:defRPr>
                <a:solidFill>
                  <a:schemeClr val="tx1">
                    <a:tint val="75000"/>
                  </a:schemeClr>
                </a:solidFill>
              </a:defRPr>
            </a:lvl8pPr>
            <a:lvl9pPr marL="4388841" indent="0" algn="ctr">
              <a:buNone/>
              <a:defRPr>
                <a:solidFill>
                  <a:schemeClr val="tx1">
                    <a:tint val="75000"/>
                  </a:schemeClr>
                </a:solidFill>
              </a:defRPr>
            </a:lvl9pPr>
          </a:lstStyle>
          <a:p>
            <a:r>
              <a:rPr lang="en-US" dirty="0"/>
              <a:t>Optional Subhead or Speaker Name</a:t>
            </a:r>
          </a:p>
        </p:txBody>
      </p:sp>
      <p:pic>
        <p:nvPicPr>
          <p:cNvPr id="17" name="Picture 16"/>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638812" y="7014947"/>
            <a:ext cx="2194560" cy="932688"/>
          </a:xfrm>
          <a:prstGeom prst="rect">
            <a:avLst/>
          </a:prstGeom>
        </p:spPr>
      </p:pic>
    </p:spTree>
    <p:extLst>
      <p:ext uri="{BB962C8B-B14F-4D97-AF65-F5344CB8AC3E}">
        <p14:creationId xmlns:p14="http://schemas.microsoft.com/office/powerpoint/2010/main" val="211851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_Title Photo Layout 2">
    <p:bg>
      <p:bgPr>
        <a:solidFill>
          <a:schemeClr val="bg2"/>
        </a:solidFill>
        <a:effectLst/>
      </p:bgPr>
    </p:bg>
    <p:spTree>
      <p:nvGrpSpPr>
        <p:cNvPr id="1" name=""/>
        <p:cNvGrpSpPr/>
        <p:nvPr/>
      </p:nvGrpSpPr>
      <p:grpSpPr>
        <a:xfrm>
          <a:off x="0" y="0"/>
          <a:ext cx="0" cy="0"/>
          <a:chOff x="0" y="0"/>
          <a:chExt cx="0" cy="0"/>
        </a:xfrm>
      </p:grpSpPr>
      <p:pic>
        <p:nvPicPr>
          <p:cNvPr id="3" name="Picture 2" descr="Pharmacy - Cardinal Health - compressed.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4635508" cy="8229600"/>
          </a:xfrm>
          <a:prstGeom prst="rect">
            <a:avLst/>
          </a:prstGeom>
        </p:spPr>
      </p:pic>
      <p:sp>
        <p:nvSpPr>
          <p:cNvPr id="14" name="Rectangle 13"/>
          <p:cNvSpPr/>
          <p:nvPr userDrawn="1"/>
        </p:nvSpPr>
        <p:spPr>
          <a:xfrm>
            <a:off x="0" y="1695451"/>
            <a:ext cx="7696200" cy="4724399"/>
          </a:xfrm>
          <a:prstGeom prst="rect">
            <a:avLst/>
          </a:prstGeom>
          <a:gradFill>
            <a:gsLst>
              <a:gs pos="7000">
                <a:schemeClr val="tx1">
                  <a:alpha val="50000"/>
                </a:schemeClr>
              </a:gs>
              <a:gs pos="100000">
                <a:schemeClr val="tx1">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sz="1979" dirty="0">
              <a:solidFill>
                <a:schemeClr val="bg2"/>
              </a:solidFill>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1239"/>
            <a:ext cx="14646165" cy="8230839"/>
          </a:xfrm>
          <a:prstGeom prst="rect">
            <a:avLst/>
          </a:prstGeom>
        </p:spPr>
      </p:pic>
      <p:sp>
        <p:nvSpPr>
          <p:cNvPr id="7" name="Title 1"/>
          <p:cNvSpPr>
            <a:spLocks noGrp="1"/>
          </p:cNvSpPr>
          <p:nvPr>
            <p:ph type="ctrTitle" hasCustomPrompt="1"/>
          </p:nvPr>
        </p:nvSpPr>
        <p:spPr bwMode="gray">
          <a:xfrm>
            <a:off x="841493" y="2645846"/>
            <a:ext cx="7644384" cy="1929053"/>
          </a:xfrm>
          <a:prstGeom prst="rect">
            <a:avLst/>
          </a:prstGeom>
          <a:noFill/>
          <a:effectLst>
            <a:outerShdw blurRad="127000" algn="ctr" rotWithShape="0">
              <a:srgbClr val="000000"/>
            </a:outerShdw>
          </a:effectLst>
        </p:spPr>
        <p:txBody>
          <a:bodyPr wrap="square" lIns="0" tIns="182880" rIns="0" bIns="137160" anchor="b" anchorCtr="0">
            <a:spAutoFit/>
          </a:bodyPr>
          <a:lstStyle>
            <a:lvl1pPr marL="0" indent="0" algn="l" defTabSz="544796">
              <a:lnSpc>
                <a:spcPct val="85000"/>
              </a:lnSpc>
              <a:spcAft>
                <a:spcPts val="0"/>
              </a:spcAft>
              <a:tabLst/>
              <a:defRPr sz="5999" b="1" baseline="0">
                <a:solidFill>
                  <a:schemeClr val="tx2"/>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574019"/>
            <a:ext cx="7644384" cy="1153921"/>
          </a:xfrm>
          <a:prstGeom prst="rect">
            <a:avLst/>
          </a:prstGeom>
          <a:effectLst>
            <a:outerShdw blurRad="63500" algn="ctr" rotWithShape="0">
              <a:srgbClr val="000000">
                <a:alpha val="50000"/>
              </a:srgbClr>
            </a:outerShdw>
          </a:effectLst>
        </p:spPr>
        <p:txBody>
          <a:bodyPr lIns="0">
            <a:noAutofit/>
          </a:bodyPr>
          <a:lstStyle>
            <a:lvl1pPr marL="0" indent="0" algn="l">
              <a:lnSpc>
                <a:spcPct val="85000"/>
              </a:lnSpc>
              <a:spcBef>
                <a:spcPts val="200"/>
              </a:spcBef>
              <a:spcAft>
                <a:spcPts val="200"/>
              </a:spcAft>
              <a:buNone/>
              <a:defRPr sz="3600" b="1" baseline="0">
                <a:solidFill>
                  <a:schemeClr val="bg2"/>
                </a:solidFill>
                <a:latin typeface="+mj-lt"/>
                <a:cs typeface="Arial"/>
              </a:defRPr>
            </a:lvl1pPr>
            <a:lvl2pPr marL="548605" indent="0" algn="ctr">
              <a:buNone/>
              <a:defRPr>
                <a:solidFill>
                  <a:schemeClr val="tx1">
                    <a:tint val="75000"/>
                  </a:schemeClr>
                </a:solidFill>
              </a:defRPr>
            </a:lvl2pPr>
            <a:lvl3pPr marL="1097210" indent="0" algn="ctr">
              <a:buNone/>
              <a:defRPr>
                <a:solidFill>
                  <a:schemeClr val="tx1">
                    <a:tint val="75000"/>
                  </a:schemeClr>
                </a:solidFill>
              </a:defRPr>
            </a:lvl3pPr>
            <a:lvl4pPr marL="1645815" indent="0" algn="ctr">
              <a:buNone/>
              <a:defRPr>
                <a:solidFill>
                  <a:schemeClr val="tx1">
                    <a:tint val="75000"/>
                  </a:schemeClr>
                </a:solidFill>
              </a:defRPr>
            </a:lvl4pPr>
            <a:lvl5pPr marL="2194420" indent="0" algn="ctr">
              <a:buNone/>
              <a:defRPr>
                <a:solidFill>
                  <a:schemeClr val="tx1">
                    <a:tint val="75000"/>
                  </a:schemeClr>
                </a:solidFill>
              </a:defRPr>
            </a:lvl5pPr>
            <a:lvl6pPr marL="2743025" indent="0" algn="ctr">
              <a:buNone/>
              <a:defRPr>
                <a:solidFill>
                  <a:schemeClr val="tx1">
                    <a:tint val="75000"/>
                  </a:schemeClr>
                </a:solidFill>
              </a:defRPr>
            </a:lvl6pPr>
            <a:lvl7pPr marL="3291631" indent="0" algn="ctr">
              <a:buNone/>
              <a:defRPr>
                <a:solidFill>
                  <a:schemeClr val="tx1">
                    <a:tint val="75000"/>
                  </a:schemeClr>
                </a:solidFill>
              </a:defRPr>
            </a:lvl7pPr>
            <a:lvl8pPr marL="3840235" indent="0" algn="ctr">
              <a:buNone/>
              <a:defRPr>
                <a:solidFill>
                  <a:schemeClr val="tx1">
                    <a:tint val="75000"/>
                  </a:schemeClr>
                </a:solidFill>
              </a:defRPr>
            </a:lvl8pPr>
            <a:lvl9pPr marL="4388841" indent="0" algn="ctr">
              <a:buNone/>
              <a:defRPr>
                <a:solidFill>
                  <a:schemeClr val="tx1">
                    <a:tint val="75000"/>
                  </a:schemeClr>
                </a:solidFill>
              </a:defRPr>
            </a:lvl9pPr>
          </a:lstStyle>
          <a:p>
            <a:r>
              <a:rPr lang="en-US" dirty="0"/>
              <a:t>Optional Subhead or Speaker Name</a:t>
            </a:r>
          </a:p>
        </p:txBody>
      </p:sp>
      <p:pic>
        <p:nvPicPr>
          <p:cNvPr id="17" name="Picture 16"/>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638812" y="7014947"/>
            <a:ext cx="2194560" cy="932688"/>
          </a:xfrm>
          <a:prstGeom prst="rect">
            <a:avLst/>
          </a:prstGeom>
        </p:spPr>
      </p:pic>
    </p:spTree>
    <p:extLst>
      <p:ext uri="{BB962C8B-B14F-4D97-AF65-F5344CB8AC3E}">
        <p14:creationId xmlns:p14="http://schemas.microsoft.com/office/powerpoint/2010/main" val="4200768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and Header">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309008"/>
            <a:ext cx="13167361" cy="1216152"/>
          </a:xfrm>
          <a:prstGeom prst="rect">
            <a:avLst/>
          </a:prstGeom>
          <a:noFill/>
          <a:effectLst/>
        </p:spPr>
        <p:txBody>
          <a:bodyPr wrap="square" lIns="0" tIns="0" rIns="0" bIns="0" anchor="ctr" anchorCtr="0">
            <a:noAutofit/>
          </a:bodyPr>
          <a:lstStyle>
            <a:lvl1pPr marL="0" indent="0" algn="l" defTabSz="544796">
              <a:lnSpc>
                <a:spcPct val="85000"/>
              </a:lnSpc>
              <a:spcAft>
                <a:spcPts val="0"/>
              </a:spcAft>
              <a:tabLst/>
              <a:defRPr sz="36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841494" y="2305050"/>
            <a:ext cx="13167361" cy="4900226"/>
          </a:xfrm>
          <a:prstGeom prst="rect">
            <a:avLst/>
          </a:prstGeom>
        </p:spPr>
        <p:txBody>
          <a:bodyPr lIns="0"/>
          <a:lstStyle>
            <a:lvl1pPr marL="411453" indent="-411453">
              <a:lnSpc>
                <a:spcPct val="90000"/>
              </a:lnSpc>
              <a:spcBef>
                <a:spcPts val="1200"/>
              </a:spcBef>
              <a:buClr>
                <a:schemeClr val="accent1"/>
              </a:buClr>
              <a:buSzPct val="75000"/>
              <a:buFont typeface="Wingdings 2" pitchFamily="18" charset="2"/>
              <a:buChar char="Ã"/>
              <a:defRPr sz="2800"/>
            </a:lvl1pPr>
            <a:lvl2pPr>
              <a:lnSpc>
                <a:spcPct val="90000"/>
              </a:lnSpc>
              <a:spcBef>
                <a:spcPts val="600"/>
              </a:spcBef>
              <a:defRPr sz="2399"/>
            </a:lvl2pPr>
            <a:lvl3pPr>
              <a:defRPr sz="2800"/>
            </a:lvl3pPr>
            <a:lvl4pPr>
              <a:defRPr sz="2800"/>
            </a:lvl4pPr>
            <a:lvl5pPr>
              <a:defRPr sz="2800"/>
            </a:lvl5pPr>
          </a:lstStyle>
          <a:p>
            <a:pPr lvl="0"/>
            <a:r>
              <a:rPr lang="en-US" dirty="0"/>
              <a:t>Click to edit Master text styles</a:t>
            </a:r>
          </a:p>
          <a:p>
            <a:pPr lvl="1"/>
            <a:r>
              <a:rPr lang="en-US" dirty="0"/>
              <a:t>Second level</a:t>
            </a:r>
          </a:p>
        </p:txBody>
      </p:sp>
      <p:sp>
        <p:nvSpPr>
          <p:cNvPr id="3" name="Content Placeholder 2"/>
          <p:cNvSpPr>
            <a:spLocks noGrp="1"/>
          </p:cNvSpPr>
          <p:nvPr>
            <p:ph sz="quarter" idx="11"/>
          </p:nvPr>
        </p:nvSpPr>
        <p:spPr>
          <a:xfrm>
            <a:off x="841494" y="1543050"/>
            <a:ext cx="13167361" cy="628650"/>
          </a:xfrm>
        </p:spPr>
        <p:txBody>
          <a:bodyPr tIns="0" bIns="0" anchor="b" anchorCtr="0"/>
          <a:lstStyle>
            <a:lvl1pPr marL="0" indent="0">
              <a:lnSpc>
                <a:spcPct val="85000"/>
              </a:lnSpc>
              <a:spcBef>
                <a:spcPts val="1200"/>
              </a:spcBef>
              <a:buNone/>
              <a:defRPr b="1">
                <a:solidFill>
                  <a:schemeClr val="accent5"/>
                </a:solidFill>
              </a:defRPr>
            </a:lvl1pPr>
          </a:lstStyle>
          <a:p>
            <a:pPr lvl="0"/>
            <a:r>
              <a:rPr lang="en-US" dirty="0"/>
              <a:t>Click to edit Master text styles</a:t>
            </a:r>
          </a:p>
        </p:txBody>
      </p:sp>
    </p:spTree>
    <p:extLst>
      <p:ext uri="{BB962C8B-B14F-4D97-AF65-F5344CB8AC3E}">
        <p14:creationId xmlns:p14="http://schemas.microsoft.com/office/powerpoint/2010/main" val="26345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 Data Discovery">
    <p:spTree>
      <p:nvGrpSpPr>
        <p:cNvPr id="1" name=""/>
        <p:cNvGrpSpPr/>
        <p:nvPr/>
      </p:nvGrpSpPr>
      <p:grpSpPr>
        <a:xfrm>
          <a:off x="0" y="0"/>
          <a:ext cx="0" cy="0"/>
          <a:chOff x="0" y="0"/>
          <a:chExt cx="0" cy="0"/>
        </a:xfrm>
      </p:grpSpPr>
      <p:sp>
        <p:nvSpPr>
          <p:cNvPr id="7" name="Rectangle 6"/>
          <p:cNvSpPr/>
          <p:nvPr userDrawn="1"/>
        </p:nvSpPr>
        <p:spPr>
          <a:xfrm rot="10800000" flipV="1">
            <a:off x="-3" y="3124972"/>
            <a:ext cx="14630400" cy="235915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46" tIns="54873" rIns="109746" bIns="54873" rtlCol="0" anchor="ctr"/>
          <a:lstStyle/>
          <a:p>
            <a:pPr algn="ctr"/>
            <a:endParaRPr lang="en-US" sz="1979" dirty="0">
              <a:solidFill>
                <a:srgbClr val="1E1E1E"/>
              </a:solidFill>
            </a:endParaRPr>
          </a:p>
        </p:txBody>
      </p:sp>
      <p:sp>
        <p:nvSpPr>
          <p:cNvPr id="2" name="Title 1"/>
          <p:cNvSpPr>
            <a:spLocks noGrp="1"/>
          </p:cNvSpPr>
          <p:nvPr>
            <p:ph type="ctrTitle" hasCustomPrompt="1"/>
          </p:nvPr>
        </p:nvSpPr>
        <p:spPr bwMode="white">
          <a:xfrm>
            <a:off x="735376" y="3417757"/>
            <a:ext cx="8288061" cy="1773562"/>
          </a:xfrm>
        </p:spPr>
        <p:txBody>
          <a:bodyPr>
            <a:normAutofit/>
          </a:bodyPr>
          <a:lstStyle>
            <a:lvl1pPr marL="0" indent="0" algn="l" defTabSz="544886" rtl="0" eaLnBrk="1" fontAlgn="base" hangingPunct="1">
              <a:spcBef>
                <a:spcPct val="0"/>
              </a:spcBef>
              <a:spcAft>
                <a:spcPct val="0"/>
              </a:spcAft>
              <a:tabLst/>
              <a:defRPr lang="en-US" sz="4299" kern="1200" baseline="0" dirty="0">
                <a:solidFill>
                  <a:schemeClr val="bg2"/>
                </a:solidFill>
                <a:latin typeface="Arial"/>
                <a:ea typeface="ヒラギノ角ゴ Pro W3" charset="-128"/>
                <a:cs typeface="Arial"/>
              </a:defRPr>
            </a:lvl1pPr>
          </a:lstStyle>
          <a:p>
            <a:r>
              <a:rPr lang="en-US" dirty="0"/>
              <a:t>Company Name Goes Here</a:t>
            </a:r>
          </a:p>
        </p:txBody>
      </p:sp>
      <p:pic>
        <p:nvPicPr>
          <p:cNvPr id="38" name="Picture 37" descr="Hortonworks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12096106" y="7120167"/>
            <a:ext cx="1835846" cy="910742"/>
          </a:xfrm>
          <a:prstGeom prst="rect">
            <a:avLst/>
          </a:prstGeom>
        </p:spPr>
      </p:pic>
      <p:sp>
        <p:nvSpPr>
          <p:cNvPr id="74" name="TextBox 73"/>
          <p:cNvSpPr txBox="1"/>
          <p:nvPr userDrawn="1"/>
        </p:nvSpPr>
        <p:spPr>
          <a:xfrm>
            <a:off x="831800" y="7771768"/>
            <a:ext cx="1154336" cy="274320"/>
          </a:xfrm>
          <a:prstGeom prst="rect">
            <a:avLst/>
          </a:prstGeom>
          <a:noFill/>
        </p:spPr>
        <p:txBody>
          <a:bodyPr wrap="square" lIns="0" tIns="0" rIns="0" bIns="0" rtlCol="0">
            <a:noAutofit/>
          </a:bodyPr>
          <a:lstStyle/>
          <a:p>
            <a:pPr algn="l">
              <a:lnSpc>
                <a:spcPct val="90000"/>
              </a:lnSpc>
            </a:pPr>
            <a:r>
              <a:rPr lang="en-US" sz="1100" b="1" spc="-85" dirty="0">
                <a:solidFill>
                  <a:schemeClr val="bg2"/>
                </a:solidFill>
                <a:latin typeface="+mn-lt"/>
              </a:rPr>
              <a:t> </a:t>
            </a:r>
            <a:fld id="{9484F7A5-6A8F-8446-A111-2677E1911D97}" type="slidenum">
              <a:rPr lang="en-US" sz="1100" b="1" spc="-85" smtClean="0">
                <a:solidFill>
                  <a:schemeClr val="bg2"/>
                </a:solidFill>
                <a:latin typeface="+mn-lt"/>
              </a:rPr>
              <a:pPr algn="l">
                <a:lnSpc>
                  <a:spcPct val="90000"/>
                </a:lnSpc>
              </a:pPr>
              <a:t>‹#›</a:t>
            </a:fld>
            <a:endParaRPr lang="en-US" sz="1100" b="1" spc="-85" dirty="0">
              <a:solidFill>
                <a:schemeClr val="bg2"/>
              </a:solidFill>
              <a:latin typeface="+mn-lt"/>
            </a:endParaRPr>
          </a:p>
        </p:txBody>
      </p:sp>
      <p:sp>
        <p:nvSpPr>
          <p:cNvPr id="75" name="TextBox 74"/>
          <p:cNvSpPr txBox="1"/>
          <p:nvPr userDrawn="1"/>
        </p:nvSpPr>
        <p:spPr>
          <a:xfrm>
            <a:off x="1986137" y="7771768"/>
            <a:ext cx="3852305" cy="274320"/>
          </a:xfrm>
          <a:prstGeom prst="rect">
            <a:avLst/>
          </a:prstGeom>
        </p:spPr>
        <p:txBody>
          <a:bodyPr lIns="0" tIns="0" rIns="0" bIns="0">
            <a:noAutofit/>
          </a:bodyPr>
          <a:lstStyle/>
          <a:p>
            <a:pPr>
              <a:spcBef>
                <a:spcPts val="0"/>
              </a:spcBef>
              <a:buFont typeface="Arial"/>
              <a:buNone/>
              <a:defRPr/>
            </a:pPr>
            <a:r>
              <a:rPr lang="en-US" sz="1100" dirty="0">
                <a:solidFill>
                  <a:schemeClr val="bg2"/>
                </a:solidFill>
                <a:latin typeface="+mn-lt"/>
                <a:ea typeface="ヒラギノ角ゴ Pro W3" charset="-128"/>
                <a:cs typeface="ヒラギノ角ゴ Pro W3" charset="-128"/>
              </a:rPr>
              <a:t>© Hortonworks Inc. 2011 – 2016. All Rights Reserved</a:t>
            </a:r>
          </a:p>
        </p:txBody>
      </p:sp>
      <p:sp>
        <p:nvSpPr>
          <p:cNvPr id="8" name="Rectangle 7"/>
          <p:cNvSpPr/>
          <p:nvPr userDrawn="1"/>
        </p:nvSpPr>
        <p:spPr>
          <a:xfrm>
            <a:off x="15" y="3124961"/>
            <a:ext cx="14630400"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46" tIns="54873" rIns="109746" bIns="54873" rtlCol="0" anchor="ctr"/>
          <a:lstStyle/>
          <a:p>
            <a:pPr lvl="0" algn="ctr"/>
            <a:endParaRPr lang="en-US" sz="1979" dirty="0">
              <a:solidFill>
                <a:srgbClr val="1E1E1E"/>
              </a:solidFill>
            </a:endParaRPr>
          </a:p>
        </p:txBody>
      </p:sp>
    </p:spTree>
    <p:extLst>
      <p:ext uri="{BB962C8B-B14F-4D97-AF65-F5344CB8AC3E}">
        <p14:creationId xmlns:p14="http://schemas.microsoft.com/office/powerpoint/2010/main" val="265453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3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1+#ppt_w/2"/>
                                          </p:val>
                                        </p:tav>
                                        <p:tav tm="100000">
                                          <p:val>
                                            <p:strVal val="#ppt_x"/>
                                          </p:val>
                                        </p:tav>
                                      </p:tavLst>
                                    </p:anim>
                                    <p:anim calcmode="lin" valueType="num">
                                      <p:cBhvr additive="base">
                                        <p:cTn id="8" dur="125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3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par>
                                <p:cTn id="12" presetID="2" presetClass="entr" presetSubtype="8" fill="hold" grpId="0" nodeType="withEffect">
                                  <p:stCondLst>
                                    <p:cond delay="60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0-#ppt_w/2"/>
                                          </p:val>
                                        </p:tav>
                                        <p:tav tm="100000">
                                          <p:val>
                                            <p:strVal val="#ppt_x"/>
                                          </p:val>
                                        </p:tav>
                                      </p:tavLst>
                                    </p:anim>
                                    <p:anim calcmode="lin" valueType="num">
                                      <p:cBhvr additive="base">
                                        <p:cTn id="15" dur="1000" fill="hold"/>
                                        <p:tgtEl>
                                          <p:spTgt spid="8"/>
                                        </p:tgtEl>
                                        <p:attrNameLst>
                                          <p:attrName>ppt_y</p:attrName>
                                        </p:attrNameLst>
                                      </p:cBhvr>
                                      <p:tavLst>
                                        <p:tav tm="0">
                                          <p:val>
                                            <p:strVal val="#ppt_y"/>
                                          </p:val>
                                        </p:tav>
                                        <p:tav tm="100000">
                                          <p:val>
                                            <p:strVal val="#ppt_y"/>
                                          </p:val>
                                        </p:tav>
                                      </p:tavLst>
                                    </p:anim>
                                  </p:childTnLst>
                                </p:cTn>
                              </p:par>
                              <p:par>
                                <p:cTn id="16" presetID="10" presetClass="entr" presetSubtype="0" fill="hold" grpId="1" nodeType="withEffect">
                                  <p:stCondLst>
                                    <p:cond delay="6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 Single View">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Rectangle 7"/>
          <p:cNvSpPr/>
          <p:nvPr userDrawn="1"/>
        </p:nvSpPr>
        <p:spPr>
          <a:xfrm rot="10800000" flipV="1">
            <a:off x="-1" y="1"/>
            <a:ext cx="14630401" cy="987552"/>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46" tIns="54873" rIns="109746" bIns="54873" rtlCol="0" anchor="ctr"/>
          <a:lstStyle/>
          <a:p>
            <a:pPr algn="ctr"/>
            <a:endParaRPr lang="en-US" sz="1979" dirty="0">
              <a:solidFill>
                <a:srgbClr val="1E1E1E"/>
              </a:solidFill>
              <a:latin typeface="Arial"/>
            </a:endParaRPr>
          </a:p>
        </p:txBody>
      </p:sp>
      <p:sp>
        <p:nvSpPr>
          <p:cNvPr id="9" name="Rectangle 8"/>
          <p:cNvSpPr/>
          <p:nvPr userDrawn="1"/>
        </p:nvSpPr>
        <p:spPr>
          <a:xfrm rot="10800000" flipV="1">
            <a:off x="1" y="2"/>
            <a:ext cx="14630399" cy="768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46" tIns="54873" rIns="109746" bIns="54873" rtlCol="0" anchor="ctr"/>
          <a:lstStyle/>
          <a:p>
            <a:pPr algn="ctr"/>
            <a:endParaRPr lang="en-US" sz="1979" dirty="0">
              <a:solidFill>
                <a:srgbClr val="1E1E1E"/>
              </a:solidFill>
              <a:latin typeface="Arial"/>
            </a:endParaRPr>
          </a:p>
        </p:txBody>
      </p:sp>
      <p:sp>
        <p:nvSpPr>
          <p:cNvPr id="2" name="Title 1"/>
          <p:cNvSpPr>
            <a:spLocks noGrp="1"/>
          </p:cNvSpPr>
          <p:nvPr>
            <p:ph type="title" hasCustomPrompt="1"/>
          </p:nvPr>
        </p:nvSpPr>
        <p:spPr>
          <a:xfrm>
            <a:off x="1262200" y="1645920"/>
            <a:ext cx="8780527" cy="1207008"/>
          </a:xfrm>
        </p:spPr>
        <p:txBody>
          <a:bodyPr anchor="b">
            <a:normAutofit/>
          </a:bodyPr>
          <a:lstStyle>
            <a:lvl1pPr marL="0" algn="l" defTabSz="548696" rtl="0" eaLnBrk="1" fontAlgn="base" latinLnBrk="0" hangingPunct="1">
              <a:spcBef>
                <a:spcPct val="0"/>
              </a:spcBef>
              <a:spcAft>
                <a:spcPct val="0"/>
              </a:spcAft>
              <a:defRPr lang="en-US" sz="3399" kern="1200" baseline="0" dirty="0">
                <a:solidFill>
                  <a:schemeClr val="tx2"/>
                </a:solidFill>
                <a:latin typeface="Arial"/>
                <a:ea typeface="ヒラギノ角ゴ Pro W3" charset="-128"/>
                <a:cs typeface="Arial"/>
              </a:defRPr>
            </a:lvl1pPr>
          </a:lstStyle>
          <a:p>
            <a:r>
              <a:rPr lang="en-US" dirty="0"/>
              <a:t>Headline Goes Here</a:t>
            </a:r>
            <a:br>
              <a:rPr lang="en-US" dirty="0"/>
            </a:br>
            <a:r>
              <a:rPr lang="en-US" dirty="0"/>
              <a:t>(maximum two lines)</a:t>
            </a:r>
          </a:p>
        </p:txBody>
      </p:sp>
      <p:cxnSp>
        <p:nvCxnSpPr>
          <p:cNvPr id="10" name="Straight Connector 9"/>
          <p:cNvCxnSpPr/>
          <p:nvPr userDrawn="1"/>
        </p:nvCxnSpPr>
        <p:spPr>
          <a:xfrm>
            <a:off x="1371964" y="3127248"/>
            <a:ext cx="10053703" cy="0"/>
          </a:xfrm>
          <a:prstGeom prst="line">
            <a:avLst/>
          </a:prstGeom>
          <a:ln w="1905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5"/>
          <p:cNvSpPr>
            <a:spLocks noGrp="1"/>
          </p:cNvSpPr>
          <p:nvPr>
            <p:ph type="body" sz="quarter" idx="13" hasCustomPrompt="1"/>
          </p:nvPr>
        </p:nvSpPr>
        <p:spPr>
          <a:xfrm>
            <a:off x="713429" y="1"/>
            <a:ext cx="3292697" cy="768096"/>
          </a:xfrm>
          <a:prstGeom prst="rect">
            <a:avLst/>
          </a:prstGeom>
        </p:spPr>
        <p:txBody>
          <a:bodyPr anchor="ctr">
            <a:normAutofit/>
          </a:bodyPr>
          <a:lstStyle>
            <a:lvl1pPr algn="l" defTabSz="548696" rtl="0" eaLnBrk="1" fontAlgn="base" hangingPunct="1">
              <a:spcBef>
                <a:spcPct val="0"/>
              </a:spcBef>
              <a:spcAft>
                <a:spcPct val="0"/>
              </a:spcAft>
              <a:defRPr lang="en-US" sz="2399" b="0" kern="1200" baseline="0" dirty="0">
                <a:solidFill>
                  <a:schemeClr val="bg2"/>
                </a:solidFill>
                <a:latin typeface="Arial"/>
                <a:ea typeface="ヒラギノ角ゴ Pro W3" charset="-128"/>
                <a:cs typeface="Aria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Company Name</a:t>
            </a:r>
          </a:p>
        </p:txBody>
      </p:sp>
      <p:sp>
        <p:nvSpPr>
          <p:cNvPr id="21" name="TextBox 20"/>
          <p:cNvSpPr txBox="1"/>
          <p:nvPr userDrawn="1"/>
        </p:nvSpPr>
        <p:spPr>
          <a:xfrm>
            <a:off x="831800" y="7771768"/>
            <a:ext cx="1154336" cy="274320"/>
          </a:xfrm>
          <a:prstGeom prst="rect">
            <a:avLst/>
          </a:prstGeom>
          <a:noFill/>
        </p:spPr>
        <p:txBody>
          <a:bodyPr wrap="square" lIns="0" tIns="0" rIns="0" bIns="0" rtlCol="0">
            <a:noAutofit/>
          </a:bodyPr>
          <a:lstStyle/>
          <a:p>
            <a:pPr>
              <a:lnSpc>
                <a:spcPct val="90000"/>
              </a:lnSpc>
            </a:pPr>
            <a:fld id="{9484F7A5-6A8F-8446-A111-2677E1911D97}" type="slidenum">
              <a:rPr lang="en-US" sz="1100" b="1" spc="-85" smtClean="0">
                <a:solidFill>
                  <a:srgbClr val="818A8F"/>
                </a:solidFill>
                <a:latin typeface="Arial"/>
                <a:ea typeface="ＭＳ Ｐゴシック" charset="0"/>
                <a:cs typeface="ＭＳ Ｐゴシック" charset="0"/>
              </a:rPr>
              <a:pPr>
                <a:lnSpc>
                  <a:spcPct val="90000"/>
                </a:lnSpc>
              </a:pPr>
              <a:t>‹#›</a:t>
            </a:fld>
            <a:endParaRPr lang="en-US" sz="1100" b="1" spc="-85" dirty="0">
              <a:solidFill>
                <a:srgbClr val="818A8F"/>
              </a:solidFill>
              <a:latin typeface="Arial"/>
              <a:ea typeface="ＭＳ Ｐゴシック" charset="0"/>
              <a:cs typeface="ＭＳ Ｐゴシック" charset="0"/>
            </a:endParaRPr>
          </a:p>
        </p:txBody>
      </p:sp>
      <p:sp>
        <p:nvSpPr>
          <p:cNvPr id="22" name="TextBox 21"/>
          <p:cNvSpPr txBox="1"/>
          <p:nvPr userDrawn="1"/>
        </p:nvSpPr>
        <p:spPr>
          <a:xfrm>
            <a:off x="1986137" y="7771768"/>
            <a:ext cx="3852305" cy="274320"/>
          </a:xfrm>
          <a:prstGeom prst="rect">
            <a:avLst/>
          </a:prstGeom>
        </p:spPr>
        <p:txBody>
          <a:bodyPr lIns="0" tIns="0" rIns="0" bIns="0">
            <a:noAutofit/>
          </a:bodyPr>
          <a:lstStyle/>
          <a:p>
            <a:pPr>
              <a:buFont typeface="Arial"/>
              <a:buNone/>
              <a:defRPr/>
            </a:pPr>
            <a:r>
              <a:rPr lang="en-US" sz="1100" dirty="0">
                <a:solidFill>
                  <a:srgbClr val="818A8F"/>
                </a:solidFill>
                <a:latin typeface="Arial"/>
                <a:ea typeface="ヒラギノ角ゴ Pro W3" charset="-128"/>
                <a:cs typeface="ヒラギノ角ゴ Pro W3" charset="-128"/>
              </a:rPr>
              <a:t>© Hortonworks Inc. 2011 – 2016. All Rights Reserved</a:t>
            </a:r>
          </a:p>
        </p:txBody>
      </p:sp>
      <p:sp>
        <p:nvSpPr>
          <p:cNvPr id="15" name="Text Placeholder 14"/>
          <p:cNvSpPr>
            <a:spLocks noGrp="1"/>
          </p:cNvSpPr>
          <p:nvPr>
            <p:ph type="body" sz="quarter" idx="14" hasCustomPrompt="1"/>
          </p:nvPr>
        </p:nvSpPr>
        <p:spPr>
          <a:xfrm>
            <a:off x="1262201" y="3456432"/>
            <a:ext cx="9878092" cy="3840480"/>
          </a:xfrm>
        </p:spPr>
        <p:txBody>
          <a:bodyPr/>
          <a:lstStyle>
            <a:lvl1pPr>
              <a:defRPr>
                <a:solidFill>
                  <a:schemeClr val="bg2"/>
                </a:solidFill>
              </a:defRPr>
            </a:lvl1pPr>
            <a:lvl2pPr>
              <a:defRPr>
                <a:solidFill>
                  <a:schemeClr val="bg2"/>
                </a:solidFill>
              </a:defRPr>
            </a:lvl2pPr>
            <a:lvl3pPr>
              <a:defRPr baseline="0">
                <a:solidFill>
                  <a:schemeClr val="bg2"/>
                </a:solidFill>
              </a:defRPr>
            </a:lvl3pPr>
            <a:lvl4pPr>
              <a:defRPr>
                <a:solidFill>
                  <a:schemeClr val="bg2"/>
                </a:solidFill>
              </a:defRPr>
            </a:lvl4pPr>
            <a:lvl5pPr>
              <a:defRPr>
                <a:solidFill>
                  <a:schemeClr val="bg2"/>
                </a:solidFill>
              </a:defRPr>
            </a:lvl5pPr>
          </a:lstStyle>
          <a:p>
            <a:pPr lvl="1"/>
            <a:r>
              <a:rPr lang="en-US" dirty="0"/>
              <a:t>Subtopics Go Here – 20pt</a:t>
            </a:r>
          </a:p>
          <a:p>
            <a:pPr lvl="2"/>
            <a:r>
              <a:rPr lang="en-US" dirty="0"/>
              <a:t>Bulleted Subtopics Go Here – 18pt</a:t>
            </a:r>
          </a:p>
          <a:p>
            <a:pPr lvl="3"/>
            <a:r>
              <a:rPr lang="en-US" dirty="0"/>
              <a:t>Only use this level if necessary</a:t>
            </a:r>
          </a:p>
          <a:p>
            <a:pPr lvl="4"/>
            <a:r>
              <a:rPr lang="en-US" dirty="0"/>
              <a:t>You should never have to use this level</a:t>
            </a:r>
          </a:p>
        </p:txBody>
      </p:sp>
      <p:pic>
        <p:nvPicPr>
          <p:cNvPr id="39" name="Picture 38" descr="Hortonworks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12096106" y="7120167"/>
            <a:ext cx="1835846" cy="910742"/>
          </a:xfrm>
          <a:prstGeom prst="rect">
            <a:avLst/>
          </a:prstGeom>
        </p:spPr>
      </p:pic>
    </p:spTree>
    <p:extLst>
      <p:ext uri="{BB962C8B-B14F-4D97-AF65-F5344CB8AC3E}">
        <p14:creationId xmlns:p14="http://schemas.microsoft.com/office/powerpoint/2010/main" val="118332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700"/>
                                        <p:tgtEl>
                                          <p:spTgt spid="1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fade">
                                      <p:cBhvr>
                                        <p:cTn id="10" dur="700"/>
                                        <p:tgtEl>
                                          <p:spTgt spid="1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animEffect transition="in" filter="fade">
                                      <p:cBhvr>
                                        <p:cTn id="13" dur="700"/>
                                        <p:tgtEl>
                                          <p:spTgt spid="1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xEl>
                                              <p:pRg st="3" end="3"/>
                                            </p:txEl>
                                          </p:spTgt>
                                        </p:tgtEl>
                                        <p:attrNameLst>
                                          <p:attrName>style.visibility</p:attrName>
                                        </p:attrNameLst>
                                      </p:cBhvr>
                                      <p:to>
                                        <p:strVal val="visible"/>
                                      </p:to>
                                    </p:set>
                                    <p:animEffect transition="in" filter="fade">
                                      <p:cBhvr>
                                        <p:cTn id="16" dur="7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advAuto="0">
        <p:tmplLst>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700"/>
                        <p:tgtEl>
                          <p:spTgt spid="15"/>
                        </p:tgtEl>
                      </p:cBhvr>
                    </p:animEffect>
                  </p:childTnLst>
                </p:cTn>
              </p:par>
            </p:tnLst>
          </p:tmpl>
          <p:tmpl lvl="3">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700"/>
                        <p:tgtEl>
                          <p:spTgt spid="15"/>
                        </p:tgtEl>
                      </p:cBhvr>
                    </p:animEffect>
                  </p:childTnLst>
                </p:cTn>
              </p:par>
            </p:tnLst>
          </p:tmpl>
          <p:tmpl lvl="4">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700"/>
                        <p:tgtEl>
                          <p:spTgt spid="15"/>
                        </p:tgtEl>
                      </p:cBhvr>
                    </p:animEffect>
                  </p:childTnLst>
                </p:cTn>
              </p:par>
            </p:tnLst>
          </p:tmpl>
          <p:tmpl lvl="5">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700"/>
                        <p:tgtEl>
                          <p:spTgt spid="15"/>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ontent - Data Enrichment">
    <p:bg>
      <p:bgPr>
        <a:solidFill>
          <a:srgbClr val="ABB2B5"/>
        </a:solidFill>
        <a:effectLst/>
      </p:bgPr>
    </p:bg>
    <p:spTree>
      <p:nvGrpSpPr>
        <p:cNvPr id="1" name=""/>
        <p:cNvGrpSpPr/>
        <p:nvPr/>
      </p:nvGrpSpPr>
      <p:grpSpPr>
        <a:xfrm>
          <a:off x="0" y="0"/>
          <a:ext cx="0" cy="0"/>
          <a:chOff x="0" y="0"/>
          <a:chExt cx="0" cy="0"/>
        </a:xfrm>
      </p:grpSpPr>
      <p:sp>
        <p:nvSpPr>
          <p:cNvPr id="8" name="Rectangle 7"/>
          <p:cNvSpPr/>
          <p:nvPr userDrawn="1"/>
        </p:nvSpPr>
        <p:spPr>
          <a:xfrm rot="10800000" flipV="1">
            <a:off x="-1" y="1"/>
            <a:ext cx="14630401" cy="987552"/>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46" tIns="54873" rIns="109746" bIns="54873" rtlCol="0" anchor="ctr"/>
          <a:lstStyle/>
          <a:p>
            <a:pPr algn="ctr"/>
            <a:endParaRPr lang="en-US" sz="1979" dirty="0">
              <a:solidFill>
                <a:srgbClr val="1E1E1E"/>
              </a:solidFill>
            </a:endParaRPr>
          </a:p>
        </p:txBody>
      </p:sp>
      <p:sp>
        <p:nvSpPr>
          <p:cNvPr id="9" name="Rectangle 8"/>
          <p:cNvSpPr/>
          <p:nvPr userDrawn="1"/>
        </p:nvSpPr>
        <p:spPr>
          <a:xfrm rot="10800000" flipV="1">
            <a:off x="1" y="2"/>
            <a:ext cx="14630399" cy="768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46" tIns="54873" rIns="109746" bIns="54873" rtlCol="0" anchor="ctr"/>
          <a:lstStyle/>
          <a:p>
            <a:pPr algn="ctr"/>
            <a:endParaRPr lang="en-US" sz="1979" dirty="0">
              <a:solidFill>
                <a:srgbClr val="1E1E1E"/>
              </a:solidFill>
            </a:endParaRPr>
          </a:p>
        </p:txBody>
      </p:sp>
      <p:sp>
        <p:nvSpPr>
          <p:cNvPr id="16" name="Text Placeholder 15"/>
          <p:cNvSpPr>
            <a:spLocks noGrp="1"/>
          </p:cNvSpPr>
          <p:nvPr>
            <p:ph type="body" sz="quarter" idx="13" hasCustomPrompt="1"/>
          </p:nvPr>
        </p:nvSpPr>
        <p:spPr>
          <a:xfrm>
            <a:off x="713422" y="1"/>
            <a:ext cx="7875466" cy="768096"/>
          </a:xfrm>
          <a:prstGeom prst="rect">
            <a:avLst/>
          </a:prstGeom>
        </p:spPr>
        <p:txBody>
          <a:bodyPr anchor="ctr">
            <a:normAutofit/>
          </a:bodyPr>
          <a:lstStyle>
            <a:lvl1pPr algn="l" defTabSz="548696" rtl="0" eaLnBrk="1" fontAlgn="base" hangingPunct="1">
              <a:spcBef>
                <a:spcPct val="0"/>
              </a:spcBef>
              <a:spcAft>
                <a:spcPct val="0"/>
              </a:spcAft>
              <a:defRPr lang="en-US" sz="2399" b="0" kern="1200" baseline="0" dirty="0">
                <a:solidFill>
                  <a:schemeClr val="bg2"/>
                </a:solidFill>
                <a:latin typeface="Arial"/>
                <a:ea typeface="ヒラギノ角ゴ Pro W3" charset="-128"/>
                <a:cs typeface="Aria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Company Name</a:t>
            </a:r>
          </a:p>
        </p:txBody>
      </p:sp>
      <p:sp>
        <p:nvSpPr>
          <p:cNvPr id="21" name="TextBox 20"/>
          <p:cNvSpPr txBox="1"/>
          <p:nvPr userDrawn="1"/>
        </p:nvSpPr>
        <p:spPr>
          <a:xfrm>
            <a:off x="831800" y="7771768"/>
            <a:ext cx="1154336" cy="274320"/>
          </a:xfrm>
          <a:prstGeom prst="rect">
            <a:avLst/>
          </a:prstGeom>
          <a:noFill/>
        </p:spPr>
        <p:txBody>
          <a:bodyPr wrap="square" lIns="0" tIns="0" rIns="0" bIns="0" rtlCol="0">
            <a:noAutofit/>
          </a:bodyPr>
          <a:lstStyle/>
          <a:p>
            <a:pPr>
              <a:lnSpc>
                <a:spcPct val="90000"/>
              </a:lnSpc>
            </a:pPr>
            <a:fld id="{9484F7A5-6A8F-8446-A111-2677E1911D97}" type="slidenum">
              <a:rPr lang="en-US" sz="1100" b="1" spc="-85" smtClean="0">
                <a:solidFill>
                  <a:srgbClr val="818A8F"/>
                </a:solidFill>
              </a:rPr>
              <a:pPr>
                <a:lnSpc>
                  <a:spcPct val="90000"/>
                </a:lnSpc>
              </a:pPr>
              <a:t>‹#›</a:t>
            </a:fld>
            <a:endParaRPr lang="en-US" sz="1100" b="1" spc="-85" dirty="0">
              <a:solidFill>
                <a:srgbClr val="818A8F"/>
              </a:solidFill>
            </a:endParaRPr>
          </a:p>
        </p:txBody>
      </p:sp>
      <p:sp>
        <p:nvSpPr>
          <p:cNvPr id="22" name="TextBox 21"/>
          <p:cNvSpPr txBox="1"/>
          <p:nvPr userDrawn="1"/>
        </p:nvSpPr>
        <p:spPr>
          <a:xfrm>
            <a:off x="1986137" y="7771768"/>
            <a:ext cx="3852305" cy="274320"/>
          </a:xfrm>
          <a:prstGeom prst="rect">
            <a:avLst/>
          </a:prstGeom>
        </p:spPr>
        <p:txBody>
          <a:bodyPr lIns="0" tIns="0" rIns="0" bIns="0">
            <a:noAutofit/>
          </a:bodyPr>
          <a:lstStyle/>
          <a:p>
            <a:pPr>
              <a:buFont typeface="Arial"/>
              <a:buNone/>
              <a:defRPr/>
            </a:pPr>
            <a:r>
              <a:rPr lang="en-US" sz="1100" dirty="0">
                <a:solidFill>
                  <a:srgbClr val="818A8F"/>
                </a:solidFill>
                <a:ea typeface="ヒラギノ角ゴ Pro W3" charset="-128"/>
                <a:cs typeface="ヒラギノ角ゴ Pro W3" charset="-128"/>
              </a:rPr>
              <a:t>© Hortonworks Inc. 2011 – 2016. All Rights Reserved</a:t>
            </a:r>
          </a:p>
        </p:txBody>
      </p:sp>
      <p:pic>
        <p:nvPicPr>
          <p:cNvPr id="45" name="Picture 44" descr="Hortonworks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12096106" y="7120167"/>
            <a:ext cx="1835846" cy="910742"/>
          </a:xfrm>
          <a:prstGeom prst="rect">
            <a:avLst/>
          </a:prstGeom>
        </p:spPr>
      </p:pic>
    </p:spTree>
    <p:extLst>
      <p:ext uri="{BB962C8B-B14F-4D97-AF65-F5344CB8AC3E}">
        <p14:creationId xmlns:p14="http://schemas.microsoft.com/office/powerpoint/2010/main" val="327314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lide - Active Archive">
    <p:spTree>
      <p:nvGrpSpPr>
        <p:cNvPr id="1" name=""/>
        <p:cNvGrpSpPr/>
        <p:nvPr/>
      </p:nvGrpSpPr>
      <p:grpSpPr>
        <a:xfrm>
          <a:off x="0" y="0"/>
          <a:ext cx="0" cy="0"/>
          <a:chOff x="0" y="0"/>
          <a:chExt cx="0" cy="0"/>
        </a:xfrm>
      </p:grpSpPr>
      <p:pic>
        <p:nvPicPr>
          <p:cNvPr id="46" name="Picture 45" descr="Hortonworks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12096118" y="7120167"/>
            <a:ext cx="1835846" cy="910742"/>
          </a:xfrm>
          <a:prstGeom prst="rect">
            <a:avLst/>
          </a:prstGeom>
        </p:spPr>
      </p:pic>
      <p:sp>
        <p:nvSpPr>
          <p:cNvPr id="49" name="TextBox 48"/>
          <p:cNvSpPr txBox="1"/>
          <p:nvPr userDrawn="1"/>
        </p:nvSpPr>
        <p:spPr>
          <a:xfrm>
            <a:off x="831800" y="7771768"/>
            <a:ext cx="1154336" cy="274320"/>
          </a:xfrm>
          <a:prstGeom prst="rect">
            <a:avLst/>
          </a:prstGeom>
          <a:noFill/>
        </p:spPr>
        <p:txBody>
          <a:bodyPr wrap="square" lIns="0" tIns="0" rIns="0" bIns="0" rtlCol="0">
            <a:noAutofit/>
          </a:bodyPr>
          <a:lstStyle/>
          <a:p>
            <a:pPr>
              <a:lnSpc>
                <a:spcPct val="90000"/>
              </a:lnSpc>
            </a:pPr>
            <a:r>
              <a:rPr lang="en-US" sz="1100" b="1" spc="-85" dirty="0">
                <a:solidFill>
                  <a:srgbClr val="FFFFFF"/>
                </a:solidFill>
                <a:latin typeface="Arial"/>
              </a:rPr>
              <a:t>Page </a:t>
            </a:r>
            <a:fld id="{9484F7A5-6A8F-8446-A111-2677E1911D97}" type="slidenum">
              <a:rPr lang="en-US" sz="1100" b="1" spc="-85" smtClean="0">
                <a:solidFill>
                  <a:srgbClr val="FFFFFF"/>
                </a:solidFill>
                <a:latin typeface="Arial"/>
              </a:rPr>
              <a:pPr>
                <a:lnSpc>
                  <a:spcPct val="90000"/>
                </a:lnSpc>
              </a:pPr>
              <a:t>‹#›</a:t>
            </a:fld>
            <a:endParaRPr lang="en-US" sz="1100" b="1" spc="-85" dirty="0">
              <a:solidFill>
                <a:srgbClr val="FFFFFF"/>
              </a:solidFill>
              <a:latin typeface="Arial"/>
            </a:endParaRPr>
          </a:p>
        </p:txBody>
      </p:sp>
      <p:sp>
        <p:nvSpPr>
          <p:cNvPr id="50" name="TextBox 49"/>
          <p:cNvSpPr txBox="1"/>
          <p:nvPr userDrawn="1"/>
        </p:nvSpPr>
        <p:spPr>
          <a:xfrm>
            <a:off x="1986137" y="7771768"/>
            <a:ext cx="3852305" cy="274320"/>
          </a:xfrm>
          <a:prstGeom prst="rect">
            <a:avLst/>
          </a:prstGeom>
        </p:spPr>
        <p:txBody>
          <a:bodyPr lIns="0" tIns="0" rIns="0" bIns="0">
            <a:noAutofit/>
          </a:bodyPr>
          <a:lstStyle/>
          <a:p>
            <a:pPr>
              <a:buFont typeface="Arial"/>
              <a:buNone/>
              <a:defRPr/>
            </a:pPr>
            <a:r>
              <a:rPr lang="en-US" sz="1100" dirty="0">
                <a:solidFill>
                  <a:srgbClr val="FFFFFF"/>
                </a:solidFill>
                <a:latin typeface="Arial"/>
                <a:ea typeface="ヒラギノ角ゴ Pro W3" charset="-128"/>
                <a:cs typeface="ヒラギノ角ゴ Pro W3" charset="-128"/>
              </a:rPr>
              <a:t>© Hortonworks Inc. 2011 – 2016. All Rights Reserved</a:t>
            </a:r>
          </a:p>
        </p:txBody>
      </p:sp>
    </p:spTree>
    <p:extLst>
      <p:ext uri="{BB962C8B-B14F-4D97-AF65-F5344CB8AC3E}">
        <p14:creationId xmlns:p14="http://schemas.microsoft.com/office/powerpoint/2010/main" val="23088249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 Data Enrichment">
    <p:spTree>
      <p:nvGrpSpPr>
        <p:cNvPr id="1" name=""/>
        <p:cNvGrpSpPr/>
        <p:nvPr/>
      </p:nvGrpSpPr>
      <p:grpSpPr>
        <a:xfrm>
          <a:off x="0" y="0"/>
          <a:ext cx="0" cy="0"/>
          <a:chOff x="0" y="0"/>
          <a:chExt cx="0" cy="0"/>
        </a:xfrm>
      </p:grpSpPr>
      <p:pic>
        <p:nvPicPr>
          <p:cNvPr id="41" name="Picture 40" descr="Hortonworks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12096146" y="7120167"/>
            <a:ext cx="1835846" cy="910742"/>
          </a:xfrm>
          <a:prstGeom prst="rect">
            <a:avLst/>
          </a:prstGeom>
        </p:spPr>
      </p:pic>
      <p:sp>
        <p:nvSpPr>
          <p:cNvPr id="43" name="TextBox 42"/>
          <p:cNvSpPr txBox="1"/>
          <p:nvPr userDrawn="1"/>
        </p:nvSpPr>
        <p:spPr>
          <a:xfrm>
            <a:off x="831800" y="7771768"/>
            <a:ext cx="1154336" cy="274320"/>
          </a:xfrm>
          <a:prstGeom prst="rect">
            <a:avLst/>
          </a:prstGeom>
          <a:noFill/>
        </p:spPr>
        <p:txBody>
          <a:bodyPr wrap="square" lIns="0" tIns="0" rIns="0" bIns="0" rtlCol="0">
            <a:noAutofit/>
          </a:bodyPr>
          <a:lstStyle/>
          <a:p>
            <a:pPr>
              <a:lnSpc>
                <a:spcPct val="90000"/>
              </a:lnSpc>
            </a:pPr>
            <a:r>
              <a:rPr lang="en-US" sz="1100" b="1" spc="-85" dirty="0">
                <a:solidFill>
                  <a:srgbClr val="FFFFFF"/>
                </a:solidFill>
                <a:latin typeface="Arial"/>
              </a:rPr>
              <a:t>Page </a:t>
            </a:r>
            <a:fld id="{9484F7A5-6A8F-8446-A111-2677E1911D97}" type="slidenum">
              <a:rPr lang="en-US" sz="1100" b="1" spc="-85" smtClean="0">
                <a:solidFill>
                  <a:srgbClr val="FFFFFF"/>
                </a:solidFill>
                <a:latin typeface="Arial"/>
              </a:rPr>
              <a:pPr>
                <a:lnSpc>
                  <a:spcPct val="90000"/>
                </a:lnSpc>
              </a:pPr>
              <a:t>‹#›</a:t>
            </a:fld>
            <a:endParaRPr lang="en-US" sz="1100" b="1" spc="-85" dirty="0">
              <a:solidFill>
                <a:srgbClr val="FFFFFF"/>
              </a:solidFill>
              <a:latin typeface="Arial"/>
            </a:endParaRPr>
          </a:p>
        </p:txBody>
      </p:sp>
      <p:sp>
        <p:nvSpPr>
          <p:cNvPr id="44" name="TextBox 43"/>
          <p:cNvSpPr txBox="1"/>
          <p:nvPr userDrawn="1"/>
        </p:nvSpPr>
        <p:spPr>
          <a:xfrm>
            <a:off x="1986137" y="7771768"/>
            <a:ext cx="3852305" cy="274320"/>
          </a:xfrm>
          <a:prstGeom prst="rect">
            <a:avLst/>
          </a:prstGeom>
        </p:spPr>
        <p:txBody>
          <a:bodyPr lIns="0" tIns="0" rIns="0" bIns="0">
            <a:noAutofit/>
          </a:bodyPr>
          <a:lstStyle/>
          <a:p>
            <a:pPr>
              <a:buFont typeface="Arial"/>
              <a:buNone/>
              <a:defRPr/>
            </a:pPr>
            <a:r>
              <a:rPr lang="en-US" sz="1100" dirty="0">
                <a:solidFill>
                  <a:srgbClr val="FFFFFF"/>
                </a:solidFill>
                <a:latin typeface="Arial"/>
                <a:ea typeface="ヒラギノ角ゴ Pro W3" charset="-128"/>
                <a:cs typeface="ヒラギノ角ゴ Pro W3" charset="-128"/>
              </a:rPr>
              <a:t>© Hortonworks Inc. 2011 – 2015. All Rights Reserved</a:t>
            </a:r>
          </a:p>
        </p:txBody>
      </p:sp>
    </p:spTree>
    <p:extLst>
      <p:ext uri="{BB962C8B-B14F-4D97-AF65-F5344CB8AC3E}">
        <p14:creationId xmlns:p14="http://schemas.microsoft.com/office/powerpoint/2010/main" val="182437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731520" y="0"/>
            <a:ext cx="13167361" cy="1219200"/>
          </a:xfrm>
          <a:prstGeom prst="rect">
            <a:avLst/>
          </a:prstGeom>
        </p:spPr>
        <p:txBody>
          <a:bodyPr vert="horz" lIns="109746" tIns="54873" rIns="109746" bIns="54873" rtlCol="0" anchor="ctr">
            <a:noAutofit/>
          </a:bodyPr>
          <a:lstStyle>
            <a:lvl1pPr>
              <a:defRPr>
                <a:latin typeface="Arial"/>
                <a:cs typeface="Arial"/>
              </a:defRPr>
            </a:lvl1pPr>
          </a:lstStyle>
          <a:p>
            <a:r>
              <a:rPr lang="en-US" dirty="0" smtClean="0"/>
              <a:t>Headline Goes Here (maximum one line)</a:t>
            </a:r>
            <a:endParaRPr lang="en-US" dirty="0"/>
          </a:p>
        </p:txBody>
      </p:sp>
      <p:sp>
        <p:nvSpPr>
          <p:cNvPr id="16" name="Text Placeholder 15"/>
          <p:cNvSpPr>
            <a:spLocks noGrp="1"/>
          </p:cNvSpPr>
          <p:nvPr>
            <p:ph type="body" sz="quarter" idx="11" hasCustomPrompt="1"/>
          </p:nvPr>
        </p:nvSpPr>
        <p:spPr>
          <a:xfrm>
            <a:off x="731520" y="1327722"/>
            <a:ext cx="13167361" cy="5945506"/>
          </a:xfrm>
          <a:prstGeom prst="rect">
            <a:avLst/>
          </a:prstGeom>
        </p:spPr>
        <p:txBody>
          <a:bodyPr vert="horz"/>
          <a:lstStyle>
            <a:lvl1pPr marL="0" indent="0">
              <a:spcBef>
                <a:spcPts val="1651"/>
              </a:spcBef>
              <a:buClr>
                <a:srgbClr val="69BE28"/>
              </a:buClr>
              <a:buFont typeface="Wingdings" charset="2"/>
              <a:buNone/>
              <a:defRPr sz="2900" b="1" i="0" baseline="0">
                <a:latin typeface="Arial"/>
                <a:cs typeface="Arial"/>
              </a:defRPr>
            </a:lvl1pPr>
            <a:lvl2pPr marL="0" indent="0" defTabSz="70497">
              <a:spcBef>
                <a:spcPts val="931"/>
              </a:spcBef>
              <a:buFont typeface="Lucida Grande"/>
              <a:buNone/>
              <a:tabLst/>
              <a:defRPr sz="2400">
                <a:solidFill>
                  <a:srgbClr val="1E1E1E"/>
                </a:solidFill>
              </a:defRPr>
            </a:lvl2pPr>
            <a:lvl3pPr marL="200059" indent="-200059" defTabSz="339147">
              <a:spcBef>
                <a:spcPts val="931"/>
              </a:spcBef>
              <a:spcAft>
                <a:spcPts val="0"/>
              </a:spcAft>
              <a:buClr>
                <a:schemeClr val="accent1"/>
              </a:buClr>
              <a:buFont typeface="Arial"/>
              <a:buChar char="•"/>
              <a:tabLst/>
              <a:defRPr sz="2200">
                <a:solidFill>
                  <a:srgbClr val="1E1E1E"/>
                </a:solidFill>
              </a:defRPr>
            </a:lvl3pPr>
            <a:lvl4pPr marL="476329" indent="-205774" defTabSz="339147">
              <a:spcBef>
                <a:spcPts val="931"/>
              </a:spcBef>
              <a:spcAft>
                <a:spcPts val="0"/>
              </a:spcAft>
              <a:defRPr sz="1900">
                <a:solidFill>
                  <a:srgbClr val="1E1E1E"/>
                </a:solidFill>
              </a:defRPr>
            </a:lvl4pPr>
            <a:lvl5pPr marL="752601" indent="-211491" defTabSz="339147">
              <a:spcBef>
                <a:spcPts val="931"/>
              </a:spcBef>
              <a:spcAft>
                <a:spcPts val="0"/>
              </a:spcAft>
              <a:buFont typeface="Lucida Grande"/>
              <a:buChar char="-"/>
              <a:defRPr sz="17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Tree>
    <p:extLst>
      <p:ext uri="{BB962C8B-B14F-4D97-AF65-F5344CB8AC3E}">
        <p14:creationId xmlns:p14="http://schemas.microsoft.com/office/powerpoint/2010/main" val="6187411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731520" y="0"/>
            <a:ext cx="13167361" cy="1219200"/>
          </a:xfrm>
          <a:prstGeom prst="rect">
            <a:avLst/>
          </a:prstGeom>
        </p:spPr>
        <p:txBody>
          <a:bodyPr vert="horz" lIns="109746" tIns="54873" rIns="109746" bIns="54873" rtlCol="0" anchor="ctr">
            <a:normAutofit/>
          </a:bodyPr>
          <a:lstStyle>
            <a:lvl1pPr>
              <a:defRPr>
                <a:latin typeface="Arial"/>
                <a:cs typeface="Arial"/>
              </a:defRPr>
            </a:lvl1pPr>
          </a:lstStyle>
          <a:p>
            <a:r>
              <a:rPr lang="en-US" smtClean="0"/>
              <a:t>Click to edit Master title style</a:t>
            </a:r>
            <a:endParaRPr lang="en-US" dirty="0"/>
          </a:p>
        </p:txBody>
      </p:sp>
      <p:sp>
        <p:nvSpPr>
          <p:cNvPr id="16" name="Text Placeholder 15"/>
          <p:cNvSpPr>
            <a:spLocks noGrp="1"/>
          </p:cNvSpPr>
          <p:nvPr>
            <p:ph type="body" sz="quarter" idx="11"/>
          </p:nvPr>
        </p:nvSpPr>
        <p:spPr>
          <a:xfrm>
            <a:off x="731520" y="1327722"/>
            <a:ext cx="13167361" cy="5945506"/>
          </a:xfrm>
          <a:prstGeom prst="rect">
            <a:avLst/>
          </a:prstGeom>
        </p:spPr>
        <p:txBody>
          <a:bodyPr vert="horz"/>
          <a:lstStyle>
            <a:lvl1pPr marL="0" indent="0">
              <a:spcBef>
                <a:spcPts val="931"/>
              </a:spcBef>
              <a:buClr>
                <a:srgbClr val="69BE28"/>
              </a:buClr>
              <a:buFont typeface="Wingdings" charset="2"/>
              <a:buNone/>
              <a:defRPr sz="2900" b="1" i="0">
                <a:latin typeface="Arial"/>
                <a:cs typeface="Arial"/>
              </a:defRPr>
            </a:lvl1pPr>
            <a:lvl2pPr marL="268650" indent="-268650">
              <a:spcBef>
                <a:spcPts val="931"/>
              </a:spcBef>
              <a:buClr>
                <a:schemeClr val="accent1"/>
              </a:buClr>
              <a:buFont typeface="Wingdings" charset="2"/>
              <a:buChar char="§"/>
              <a:tabLst/>
              <a:defRPr sz="2400">
                <a:solidFill>
                  <a:srgbClr val="818A8F"/>
                </a:solidFill>
              </a:defRPr>
            </a:lvl2pPr>
            <a:lvl3pPr marL="758316" indent="-200059">
              <a:spcBef>
                <a:spcPts val="931"/>
              </a:spcBef>
              <a:spcAft>
                <a:spcPts val="0"/>
              </a:spcAft>
              <a:buFont typeface="Lucida Grande"/>
              <a:buChar char="–"/>
              <a:tabLst/>
              <a:defRPr sz="2200">
                <a:solidFill>
                  <a:srgbClr val="818A8F"/>
                </a:solidFill>
              </a:defRPr>
            </a:lvl3pPr>
            <a:lvl4pPr marL="1097463" indent="-205774">
              <a:spcBef>
                <a:spcPts val="931"/>
              </a:spcBef>
              <a:spcAft>
                <a:spcPts val="0"/>
              </a:spcAft>
              <a:defRPr sz="1900">
                <a:solidFill>
                  <a:srgbClr val="818A8F"/>
                </a:solidFill>
              </a:defRPr>
            </a:lvl4pPr>
            <a:lvl5pPr marL="1373735" indent="-211491">
              <a:spcBef>
                <a:spcPts val="931"/>
              </a:spcBef>
              <a:spcAft>
                <a:spcPts val="0"/>
              </a:spcAft>
              <a:buFont typeface="Lucida Grande"/>
              <a:buChar char="-"/>
              <a:defRPr sz="1700">
                <a:solidFill>
                  <a:srgbClr val="818A8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4566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681635"/>
            <a:ext cx="13167360" cy="470898"/>
          </a:xfrm>
          <a:prstGeom prst="rect">
            <a:avLst/>
          </a:prstGeom>
          <a:noFill/>
          <a:effectLst/>
        </p:spPr>
        <p:txBody>
          <a:bodyPr wrap="square" lIns="0" tIns="0" rIns="0" bIns="0" anchor="ctr" anchorCtr="0">
            <a:spAutoFit/>
          </a:bodyPr>
          <a:lstStyle>
            <a:lvl1pPr marL="0" indent="0" algn="l" defTabSz="544830">
              <a:lnSpc>
                <a:spcPct val="85000"/>
              </a:lnSpc>
              <a:spcAft>
                <a:spcPts val="0"/>
              </a:spcAft>
              <a:tabLst/>
              <a:defRPr sz="36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841494" y="1752600"/>
            <a:ext cx="13167360" cy="797141"/>
          </a:xfrm>
          <a:prstGeom prst="rect">
            <a:avLst/>
          </a:prstGeom>
        </p:spPr>
        <p:txBody>
          <a:bodyPr lIns="0" tIns="0" bIns="0">
            <a:spAutoFit/>
          </a:bodyPr>
          <a:lstStyle>
            <a:lvl1pPr marL="411480" indent="-411480">
              <a:lnSpc>
                <a:spcPct val="90000"/>
              </a:lnSpc>
              <a:spcBef>
                <a:spcPts val="1800"/>
              </a:spcBef>
              <a:buClr>
                <a:schemeClr val="accent1"/>
              </a:buClr>
              <a:buSzPct val="75000"/>
              <a:buFont typeface="Wingdings 2" pitchFamily="18" charset="2"/>
              <a:buChar char="Ã"/>
              <a:defRPr sz="2800"/>
            </a:lvl1pPr>
            <a:lvl2pPr>
              <a:lnSpc>
                <a:spcPct val="90000"/>
              </a:lnSpc>
              <a:spcBef>
                <a:spcPts val="600"/>
              </a:spcBef>
              <a:defRPr sz="2400"/>
            </a:lvl2pPr>
            <a:lvl3pPr>
              <a:defRPr sz="2800"/>
            </a:lvl3pPr>
            <a:lvl4pPr>
              <a:defRPr sz="2800"/>
            </a:lvl4pPr>
            <a:lvl5pPr>
              <a:defRPr sz="2800"/>
            </a:lvl5pPr>
          </a:lstStyle>
          <a:p>
            <a:pPr lvl="0"/>
            <a:r>
              <a:rPr lang="en-US" smtClean="0"/>
              <a:t>Edit Master text styles</a:t>
            </a:r>
          </a:p>
          <a:p>
            <a:pPr lvl="1"/>
            <a:r>
              <a:rPr lang="en-US" smtClean="0"/>
              <a:t>Second level</a:t>
            </a:r>
          </a:p>
        </p:txBody>
      </p:sp>
    </p:spTree>
    <p:extLst>
      <p:ext uri="{BB962C8B-B14F-4D97-AF65-F5344CB8AC3E}">
        <p14:creationId xmlns:p14="http://schemas.microsoft.com/office/powerpoint/2010/main" val="74898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309008"/>
            <a:ext cx="13167360" cy="1216152"/>
          </a:xfrm>
          <a:prstGeom prst="rect">
            <a:avLst/>
          </a:prstGeom>
          <a:noFill/>
          <a:effectLst/>
        </p:spPr>
        <p:txBody>
          <a:bodyPr wrap="square" lIns="0" tIns="0" rIns="0" bIns="0" anchor="ctr" anchorCtr="0">
            <a:noAutofit/>
          </a:bodyPr>
          <a:lstStyle>
            <a:lvl1pPr marL="0" indent="0" algn="l" defTabSz="544830">
              <a:lnSpc>
                <a:spcPct val="85000"/>
              </a:lnSpc>
              <a:spcAft>
                <a:spcPts val="0"/>
              </a:spcAft>
              <a:tabLst/>
              <a:defRPr sz="36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841494" y="1752600"/>
            <a:ext cx="13167360" cy="5448300"/>
          </a:xfrm>
          <a:prstGeom prst="rect">
            <a:avLst/>
          </a:prstGeom>
        </p:spPr>
        <p:txBody>
          <a:bodyPr lIns="0"/>
          <a:lstStyle>
            <a:lvl1pPr marL="411480" indent="-411480">
              <a:lnSpc>
                <a:spcPct val="90000"/>
              </a:lnSpc>
              <a:spcBef>
                <a:spcPts val="1200"/>
              </a:spcBef>
              <a:buClr>
                <a:schemeClr val="accent1"/>
              </a:buClr>
              <a:buSzPct val="75000"/>
              <a:buFont typeface="Wingdings 2" pitchFamily="18" charset="2"/>
              <a:buChar char="Ã"/>
              <a:defRPr sz="2800"/>
            </a:lvl1pPr>
            <a:lvl2pPr>
              <a:lnSpc>
                <a:spcPct val="90000"/>
              </a:lnSpc>
              <a:spcBef>
                <a:spcPts val="600"/>
              </a:spcBef>
              <a:defRPr sz="2400"/>
            </a:lvl2pPr>
            <a:lvl3pPr>
              <a:defRPr sz="2800"/>
            </a:lvl3pPr>
            <a:lvl4pPr>
              <a:defRPr sz="2800"/>
            </a:lvl4pPr>
            <a:lvl5pPr>
              <a:defRPr sz="2800"/>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3120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and Header">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309008"/>
            <a:ext cx="13167360" cy="1216152"/>
          </a:xfrm>
          <a:prstGeom prst="rect">
            <a:avLst/>
          </a:prstGeom>
          <a:noFill/>
          <a:effectLst/>
        </p:spPr>
        <p:txBody>
          <a:bodyPr wrap="square" lIns="0" tIns="0" rIns="0" bIns="0" anchor="ctr" anchorCtr="0">
            <a:noAutofit/>
          </a:bodyPr>
          <a:lstStyle>
            <a:lvl1pPr marL="0" indent="0" algn="l" defTabSz="544830">
              <a:lnSpc>
                <a:spcPct val="85000"/>
              </a:lnSpc>
              <a:spcAft>
                <a:spcPts val="0"/>
              </a:spcAft>
              <a:tabLst/>
              <a:defRPr sz="36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841494" y="2305050"/>
            <a:ext cx="13167360" cy="4900226"/>
          </a:xfrm>
          <a:prstGeom prst="rect">
            <a:avLst/>
          </a:prstGeom>
        </p:spPr>
        <p:txBody>
          <a:bodyPr lIns="0"/>
          <a:lstStyle>
            <a:lvl1pPr marL="411480" indent="-411480">
              <a:lnSpc>
                <a:spcPct val="90000"/>
              </a:lnSpc>
              <a:spcBef>
                <a:spcPts val="1200"/>
              </a:spcBef>
              <a:buClr>
                <a:schemeClr val="accent1"/>
              </a:buClr>
              <a:buSzPct val="75000"/>
              <a:buFont typeface="Wingdings 2" pitchFamily="18" charset="2"/>
              <a:buChar char="Ã"/>
              <a:defRPr sz="2800"/>
            </a:lvl1pPr>
            <a:lvl2pPr>
              <a:lnSpc>
                <a:spcPct val="90000"/>
              </a:lnSpc>
              <a:spcBef>
                <a:spcPts val="600"/>
              </a:spcBef>
              <a:defRPr sz="2400"/>
            </a:lvl2pPr>
            <a:lvl3pPr>
              <a:defRPr sz="2800"/>
            </a:lvl3pPr>
            <a:lvl4pPr>
              <a:defRPr sz="2800"/>
            </a:lvl4pPr>
            <a:lvl5pPr>
              <a:defRPr sz="2800"/>
            </a:lvl5pPr>
          </a:lstStyle>
          <a:p>
            <a:pPr lvl="0"/>
            <a:r>
              <a:rPr lang="en-US" dirty="0"/>
              <a:t>Click to edit Master text styles</a:t>
            </a:r>
          </a:p>
          <a:p>
            <a:pPr lvl="1"/>
            <a:r>
              <a:rPr lang="en-US" dirty="0"/>
              <a:t>Second level</a:t>
            </a:r>
          </a:p>
        </p:txBody>
      </p:sp>
      <p:sp>
        <p:nvSpPr>
          <p:cNvPr id="3" name="Content Placeholder 2"/>
          <p:cNvSpPr>
            <a:spLocks noGrp="1"/>
          </p:cNvSpPr>
          <p:nvPr>
            <p:ph sz="quarter" idx="11"/>
          </p:nvPr>
        </p:nvSpPr>
        <p:spPr>
          <a:xfrm>
            <a:off x="841494" y="1543050"/>
            <a:ext cx="13167360" cy="628650"/>
          </a:xfrm>
        </p:spPr>
        <p:txBody>
          <a:bodyPr tIns="0" bIns="0" anchor="b" anchorCtr="0"/>
          <a:lstStyle>
            <a:lvl1pPr marL="0" indent="0">
              <a:lnSpc>
                <a:spcPct val="85000"/>
              </a:lnSpc>
              <a:spcBef>
                <a:spcPts val="1200"/>
              </a:spcBef>
              <a:buNone/>
              <a:defRPr b="1">
                <a:solidFill>
                  <a:schemeClr val="accent5"/>
                </a:solidFill>
              </a:defRPr>
            </a:lvl1pPr>
          </a:lstStyle>
          <a:p>
            <a:pPr lvl="0"/>
            <a:r>
              <a:rPr lang="en-US" dirty="0"/>
              <a:t>Click to edit Master text styles</a:t>
            </a:r>
          </a:p>
        </p:txBody>
      </p:sp>
    </p:spTree>
    <p:extLst>
      <p:ext uri="{BB962C8B-B14F-4D97-AF65-F5344CB8AC3E}">
        <p14:creationId xmlns:p14="http://schemas.microsoft.com/office/powerpoint/2010/main" val="70718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309008"/>
            <a:ext cx="13167361" cy="1216152"/>
          </a:xfrm>
          <a:prstGeom prst="rect">
            <a:avLst/>
          </a:prstGeom>
          <a:noFill/>
          <a:effectLst/>
        </p:spPr>
        <p:txBody>
          <a:bodyPr wrap="square" lIns="0" tIns="0" rIns="0" bIns="0" anchor="ctr" anchorCtr="0">
            <a:noAutofit/>
          </a:bodyPr>
          <a:lstStyle>
            <a:lvl1pPr marL="0" indent="0" algn="l" defTabSz="544796">
              <a:lnSpc>
                <a:spcPct val="85000"/>
              </a:lnSpc>
              <a:spcAft>
                <a:spcPts val="0"/>
              </a:spcAft>
              <a:tabLst/>
              <a:defRPr sz="3600" b="1" baseline="0">
                <a:solidFill>
                  <a:schemeClr val="tx1"/>
                </a:solidFill>
                <a:latin typeface="+mj-lt"/>
                <a:cs typeface="Arial"/>
              </a:defRPr>
            </a:lvl1pPr>
          </a:lstStyle>
          <a:p>
            <a:r>
              <a:rPr lang="en-US" dirty="0"/>
              <a:t>Title Goes Here</a:t>
            </a:r>
          </a:p>
        </p:txBody>
      </p:sp>
    </p:spTree>
    <p:extLst>
      <p:ext uri="{BB962C8B-B14F-4D97-AF65-F5344CB8AC3E}">
        <p14:creationId xmlns:p14="http://schemas.microsoft.com/office/powerpoint/2010/main" val="9822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309008"/>
            <a:ext cx="13167360" cy="1216152"/>
          </a:xfrm>
          <a:prstGeom prst="rect">
            <a:avLst/>
          </a:prstGeom>
          <a:noFill/>
          <a:effectLst/>
        </p:spPr>
        <p:txBody>
          <a:bodyPr wrap="square" lIns="0" tIns="0" rIns="0" bIns="0" anchor="ctr" anchorCtr="0">
            <a:noAutofit/>
          </a:bodyPr>
          <a:lstStyle>
            <a:lvl1pPr marL="0" indent="0" algn="l" defTabSz="544830">
              <a:lnSpc>
                <a:spcPct val="85000"/>
              </a:lnSpc>
              <a:spcAft>
                <a:spcPts val="0"/>
              </a:spcAft>
              <a:tabLst/>
              <a:defRPr sz="3600" b="1" baseline="0">
                <a:solidFill>
                  <a:schemeClr val="tx1"/>
                </a:solidFill>
                <a:latin typeface="+mj-lt"/>
                <a:cs typeface="Arial"/>
              </a:defRPr>
            </a:lvl1pPr>
          </a:lstStyle>
          <a:p>
            <a:r>
              <a:rPr lang="en-US" dirty="0"/>
              <a:t>Title Goes Here</a:t>
            </a:r>
          </a:p>
        </p:txBody>
      </p:sp>
    </p:spTree>
    <p:extLst>
      <p:ext uri="{BB962C8B-B14F-4D97-AF65-F5344CB8AC3E}">
        <p14:creationId xmlns:p14="http://schemas.microsoft.com/office/powerpoint/2010/main" val="16238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oneycomb_FULL">
    <p:bg>
      <p:bgPr>
        <a:blipFill>
          <a:blip r:embed="rId2"/>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4630398" cy="8222747"/>
          </a:xfrm>
          <a:prstGeom prst="rect">
            <a:avLst/>
          </a:prstGeom>
        </p:spPr>
      </p:pic>
      <p:sp>
        <p:nvSpPr>
          <p:cNvPr id="7" name="Title 1"/>
          <p:cNvSpPr>
            <a:spLocks noGrp="1"/>
          </p:cNvSpPr>
          <p:nvPr>
            <p:ph type="ctrTitle" hasCustomPrompt="1"/>
          </p:nvPr>
        </p:nvSpPr>
        <p:spPr bwMode="gray">
          <a:xfrm>
            <a:off x="841494" y="309008"/>
            <a:ext cx="13167360" cy="1216152"/>
          </a:xfrm>
          <a:prstGeom prst="rect">
            <a:avLst/>
          </a:prstGeom>
          <a:noFill/>
          <a:effectLst/>
        </p:spPr>
        <p:txBody>
          <a:bodyPr wrap="square" lIns="0" tIns="0" rIns="0" bIns="0" anchor="ctr" anchorCtr="0">
            <a:noAutofit/>
          </a:bodyPr>
          <a:lstStyle>
            <a:lvl1pPr marL="0" indent="0" algn="l" defTabSz="544830">
              <a:lnSpc>
                <a:spcPct val="85000"/>
              </a:lnSpc>
              <a:spcAft>
                <a:spcPts val="0"/>
              </a:spcAft>
              <a:tabLst/>
              <a:defRPr sz="3600" b="1" baseline="0">
                <a:solidFill>
                  <a:schemeClr val="tx1"/>
                </a:solidFill>
                <a:latin typeface="+mj-lt"/>
                <a:cs typeface="Arial"/>
              </a:defRPr>
            </a:lvl1pPr>
          </a:lstStyle>
          <a:p>
            <a:r>
              <a:rPr lang="en-US" dirty="0"/>
              <a:t>Title Goes Here</a:t>
            </a: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449517" y="7346701"/>
            <a:ext cx="1594058" cy="677474"/>
          </a:xfrm>
          <a:prstGeom prst="rect">
            <a:avLst/>
          </a:prstGeom>
        </p:spPr>
      </p:pic>
      <p:sp>
        <p:nvSpPr>
          <p:cNvPr id="5" name="TextBox 4"/>
          <p:cNvSpPr txBox="1"/>
          <p:nvPr userDrawn="1"/>
        </p:nvSpPr>
        <p:spPr>
          <a:xfrm>
            <a:off x="831804" y="7771768"/>
            <a:ext cx="1154336" cy="274320"/>
          </a:xfrm>
          <a:prstGeom prst="rect">
            <a:avLst/>
          </a:prstGeom>
          <a:noFill/>
        </p:spPr>
        <p:txBody>
          <a:bodyPr wrap="square" lIns="0" tIns="0" rIns="0" bIns="0" rtlCol="0">
            <a:noAutofit/>
          </a:bodyPr>
          <a:lstStyle/>
          <a:p>
            <a:pPr defTabSz="548640">
              <a:lnSpc>
                <a:spcPct val="90000"/>
              </a:lnSpc>
            </a:pPr>
            <a:fld id="{9484F7A5-6A8F-8446-A111-2677E1911D97}" type="slidenum">
              <a:rPr lang="en-US" sz="1200" spc="-84" smtClean="0">
                <a:solidFill>
                  <a:srgbClr val="DAD9D6">
                    <a:lumMod val="50000"/>
                  </a:srgbClr>
                </a:solidFill>
              </a:rPr>
              <a:pPr defTabSz="548640">
                <a:lnSpc>
                  <a:spcPct val="90000"/>
                </a:lnSpc>
              </a:pPr>
              <a:t>‹#›</a:t>
            </a:fld>
            <a:endParaRPr lang="en-US" sz="1200" spc="-84" dirty="0">
              <a:solidFill>
                <a:srgbClr val="DAD9D6">
                  <a:lumMod val="50000"/>
                </a:srgbClr>
              </a:solidFill>
            </a:endParaRPr>
          </a:p>
        </p:txBody>
      </p:sp>
      <p:sp>
        <p:nvSpPr>
          <p:cNvPr id="6" name="TextBox 5"/>
          <p:cNvSpPr txBox="1"/>
          <p:nvPr userDrawn="1"/>
        </p:nvSpPr>
        <p:spPr>
          <a:xfrm>
            <a:off x="1447040" y="7771768"/>
            <a:ext cx="3851302" cy="274320"/>
          </a:xfrm>
          <a:prstGeom prst="rect">
            <a:avLst/>
          </a:prstGeom>
        </p:spPr>
        <p:txBody>
          <a:bodyPr lIns="0" tIns="0" rIns="0" bIns="0">
            <a:noAutofit/>
          </a:bodyPr>
          <a:lstStyle/>
          <a:p>
            <a:pPr defTabSz="1097280">
              <a:buFont typeface="Arial"/>
              <a:buNone/>
              <a:defRPr/>
            </a:pPr>
            <a:r>
              <a:rPr lang="en-US" sz="1080" dirty="0">
                <a:solidFill>
                  <a:srgbClr val="DAD9D6">
                    <a:lumMod val="50000"/>
                  </a:srgbClr>
                </a:solidFill>
                <a:ea typeface="ヒラギノ角ゴ Pro W3" charset="-128"/>
                <a:cs typeface="ヒラギノ角ゴ Pro W3" charset="-128"/>
              </a:rPr>
              <a:t>© Hortonworks Inc. 2011 – 2016. All Rights Reserved</a:t>
            </a:r>
          </a:p>
        </p:txBody>
      </p:sp>
    </p:spTree>
    <p:extLst>
      <p:ext uri="{BB962C8B-B14F-4D97-AF65-F5344CB8AC3E}">
        <p14:creationId xmlns:p14="http://schemas.microsoft.com/office/powerpoint/2010/main" val="1608959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oneycomb_FADED(L)">
    <p:bg>
      <p:bgPr>
        <a:blipFill>
          <a:blip r:embed="rId2"/>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4630400" cy="8222747"/>
          </a:xfrm>
          <a:prstGeom prst="rect">
            <a:avLst/>
          </a:prstGeom>
        </p:spPr>
      </p:pic>
      <p:sp>
        <p:nvSpPr>
          <p:cNvPr id="7" name="Title 1"/>
          <p:cNvSpPr>
            <a:spLocks noGrp="1"/>
          </p:cNvSpPr>
          <p:nvPr>
            <p:ph type="ctrTitle" hasCustomPrompt="1"/>
          </p:nvPr>
        </p:nvSpPr>
        <p:spPr bwMode="gray">
          <a:xfrm>
            <a:off x="841494" y="309008"/>
            <a:ext cx="13167360" cy="1216152"/>
          </a:xfrm>
          <a:prstGeom prst="rect">
            <a:avLst/>
          </a:prstGeom>
          <a:noFill/>
          <a:effectLst/>
        </p:spPr>
        <p:txBody>
          <a:bodyPr wrap="square" lIns="0" tIns="0" rIns="0" bIns="0" anchor="ctr" anchorCtr="0">
            <a:noAutofit/>
          </a:bodyPr>
          <a:lstStyle>
            <a:lvl1pPr marL="0" indent="0" algn="l" defTabSz="544830">
              <a:lnSpc>
                <a:spcPct val="85000"/>
              </a:lnSpc>
              <a:spcAft>
                <a:spcPts val="0"/>
              </a:spcAft>
              <a:tabLst/>
              <a:defRPr sz="3600" b="1" baseline="0">
                <a:solidFill>
                  <a:schemeClr val="tx1"/>
                </a:solidFill>
                <a:latin typeface="+mj-lt"/>
                <a:cs typeface="Arial"/>
              </a:defRPr>
            </a:lvl1pPr>
          </a:lstStyle>
          <a:p>
            <a:r>
              <a:rPr lang="en-US" dirty="0"/>
              <a:t>Title Goes Here</a:t>
            </a:r>
          </a:p>
        </p:txBody>
      </p:sp>
      <p:pic>
        <p:nvPicPr>
          <p:cNvPr id="4" name="Picture 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2449517" y="7346701"/>
            <a:ext cx="1594058" cy="677474"/>
          </a:xfrm>
          <a:prstGeom prst="rect">
            <a:avLst/>
          </a:prstGeom>
        </p:spPr>
      </p:pic>
      <p:sp>
        <p:nvSpPr>
          <p:cNvPr id="5" name="TextBox 4"/>
          <p:cNvSpPr txBox="1"/>
          <p:nvPr userDrawn="1"/>
        </p:nvSpPr>
        <p:spPr>
          <a:xfrm>
            <a:off x="831804" y="7771768"/>
            <a:ext cx="1154336" cy="274320"/>
          </a:xfrm>
          <a:prstGeom prst="rect">
            <a:avLst/>
          </a:prstGeom>
          <a:noFill/>
        </p:spPr>
        <p:txBody>
          <a:bodyPr wrap="square" lIns="0" tIns="0" rIns="0" bIns="0" rtlCol="0">
            <a:noAutofit/>
          </a:bodyPr>
          <a:lstStyle/>
          <a:p>
            <a:pPr defTabSz="548640">
              <a:lnSpc>
                <a:spcPct val="90000"/>
              </a:lnSpc>
            </a:pPr>
            <a:fld id="{9484F7A5-6A8F-8446-A111-2677E1911D97}" type="slidenum">
              <a:rPr lang="en-US" sz="1200" spc="-84" smtClean="0">
                <a:solidFill>
                  <a:srgbClr val="DAD9D6">
                    <a:lumMod val="50000"/>
                  </a:srgbClr>
                </a:solidFill>
              </a:rPr>
              <a:pPr defTabSz="548640">
                <a:lnSpc>
                  <a:spcPct val="90000"/>
                </a:lnSpc>
              </a:pPr>
              <a:t>‹#›</a:t>
            </a:fld>
            <a:endParaRPr lang="en-US" sz="1200" spc="-84" dirty="0">
              <a:solidFill>
                <a:srgbClr val="DAD9D6">
                  <a:lumMod val="50000"/>
                </a:srgbClr>
              </a:solidFill>
            </a:endParaRPr>
          </a:p>
        </p:txBody>
      </p:sp>
      <p:sp>
        <p:nvSpPr>
          <p:cNvPr id="6" name="TextBox 5"/>
          <p:cNvSpPr txBox="1"/>
          <p:nvPr userDrawn="1"/>
        </p:nvSpPr>
        <p:spPr>
          <a:xfrm>
            <a:off x="1447040" y="7771768"/>
            <a:ext cx="3851302" cy="274320"/>
          </a:xfrm>
          <a:prstGeom prst="rect">
            <a:avLst/>
          </a:prstGeom>
        </p:spPr>
        <p:txBody>
          <a:bodyPr lIns="0" tIns="0" rIns="0" bIns="0">
            <a:noAutofit/>
          </a:bodyPr>
          <a:lstStyle/>
          <a:p>
            <a:pPr defTabSz="1097280">
              <a:buFont typeface="Arial"/>
              <a:buNone/>
              <a:defRPr/>
            </a:pPr>
            <a:r>
              <a:rPr lang="en-US" sz="1080" dirty="0">
                <a:solidFill>
                  <a:srgbClr val="DAD9D6">
                    <a:lumMod val="50000"/>
                  </a:srgbClr>
                </a:solidFill>
                <a:ea typeface="ヒラギノ角ゴ Pro W3" charset="-128"/>
                <a:cs typeface="ヒラギノ角ゴ Pro W3" charset="-128"/>
              </a:rPr>
              <a:t>© Hortonworks Inc. 2011 – 2016. All Rights Reserved</a:t>
            </a:r>
          </a:p>
        </p:txBody>
      </p:sp>
    </p:spTree>
    <p:extLst>
      <p:ext uri="{BB962C8B-B14F-4D97-AF65-F5344CB8AC3E}">
        <p14:creationId xmlns:p14="http://schemas.microsoft.com/office/powerpoint/2010/main" val="206554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307430"/>
            <a:ext cx="13167360" cy="1216152"/>
          </a:xfrm>
          <a:prstGeom prst="rect">
            <a:avLst/>
          </a:prstGeom>
          <a:noFill/>
          <a:effectLst/>
        </p:spPr>
        <p:txBody>
          <a:bodyPr wrap="square" lIns="0" tIns="0" rIns="0" bIns="0" anchor="ctr" anchorCtr="0">
            <a:noAutofit/>
          </a:bodyPr>
          <a:lstStyle>
            <a:lvl1pPr marL="0" indent="0" algn="l" defTabSz="544830">
              <a:lnSpc>
                <a:spcPct val="85000"/>
              </a:lnSpc>
              <a:spcAft>
                <a:spcPts val="0"/>
              </a:spcAft>
              <a:tabLst/>
              <a:defRPr sz="36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841493" y="2305050"/>
            <a:ext cx="6400800" cy="4894412"/>
          </a:xfrm>
          <a:prstGeom prst="rect">
            <a:avLst/>
          </a:prstGeom>
        </p:spPr>
        <p:txBody>
          <a:bodyPr lIns="0"/>
          <a:lstStyle>
            <a:lvl1pPr marL="411480" indent="-411480">
              <a:lnSpc>
                <a:spcPct val="90000"/>
              </a:lnSpc>
              <a:spcBef>
                <a:spcPts val="1200"/>
              </a:spcBef>
              <a:buClr>
                <a:schemeClr val="accent1"/>
              </a:buClr>
              <a:buSzPct val="75000"/>
              <a:buFont typeface="Wingdings 2" pitchFamily="18" charset="2"/>
              <a:buChar char="Ã"/>
              <a:defRPr sz="2800"/>
            </a:lvl1pPr>
            <a:lvl2pPr>
              <a:lnSpc>
                <a:spcPct val="90000"/>
              </a:lnSpc>
              <a:spcBef>
                <a:spcPts val="600"/>
              </a:spcBef>
              <a:defRPr sz="2400"/>
            </a:lvl2pPr>
            <a:lvl3pPr>
              <a:defRPr sz="2800"/>
            </a:lvl3pPr>
            <a:lvl4pPr>
              <a:defRPr sz="2800"/>
            </a:lvl4pPr>
            <a:lvl5pPr>
              <a:defRPr sz="2800"/>
            </a:lvl5pPr>
          </a:lstStyle>
          <a:p>
            <a:pPr lvl="0"/>
            <a:r>
              <a:rPr lang="en-US" dirty="0"/>
              <a:t>Click to edit Master text styles</a:t>
            </a:r>
          </a:p>
          <a:p>
            <a:pPr lvl="1"/>
            <a:r>
              <a:rPr lang="en-US" dirty="0"/>
              <a:t>Second level</a:t>
            </a:r>
          </a:p>
        </p:txBody>
      </p:sp>
      <p:sp>
        <p:nvSpPr>
          <p:cNvPr id="6" name="Content Placeholder 5"/>
          <p:cNvSpPr>
            <a:spLocks noGrp="1"/>
          </p:cNvSpPr>
          <p:nvPr>
            <p:ph sz="quarter" idx="11"/>
          </p:nvPr>
        </p:nvSpPr>
        <p:spPr>
          <a:xfrm>
            <a:off x="7608054" y="2305050"/>
            <a:ext cx="6400800" cy="4900504"/>
          </a:xfrm>
          <a:prstGeom prst="rect">
            <a:avLst/>
          </a:prstGeom>
        </p:spPr>
        <p:txBody>
          <a:bodyPr lIns="0"/>
          <a:lstStyle>
            <a:lvl1pPr marL="411480" indent="-411480">
              <a:lnSpc>
                <a:spcPct val="90000"/>
              </a:lnSpc>
              <a:spcBef>
                <a:spcPts val="1200"/>
              </a:spcBef>
              <a:buClr>
                <a:schemeClr val="accent1"/>
              </a:buClr>
              <a:buSzPct val="75000"/>
              <a:buFont typeface="Wingdings 2" pitchFamily="18" charset="2"/>
              <a:buChar char="Ã"/>
              <a:defRPr sz="2800"/>
            </a:lvl1pPr>
            <a:lvl2pPr>
              <a:lnSpc>
                <a:spcPct val="90000"/>
              </a:lnSpc>
              <a:spcBef>
                <a:spcPts val="600"/>
              </a:spcBef>
              <a:defRPr sz="2400"/>
            </a:lvl2pPr>
            <a:lvl3pPr>
              <a:defRPr sz="2800"/>
            </a:lvl3pPr>
            <a:lvl4pPr>
              <a:defRPr sz="2800"/>
            </a:lvl4pPr>
            <a:lvl5pPr>
              <a:defRPr sz="2800"/>
            </a:lvl5pPr>
          </a:lstStyle>
          <a:p>
            <a:pPr lvl="0"/>
            <a:r>
              <a:rPr lang="en-US" dirty="0"/>
              <a:t>Click to edit Master text styles</a:t>
            </a:r>
          </a:p>
          <a:p>
            <a:pPr lvl="1"/>
            <a:r>
              <a:rPr lang="en-US" dirty="0"/>
              <a:t>Second level</a:t>
            </a:r>
          </a:p>
        </p:txBody>
      </p:sp>
      <p:sp>
        <p:nvSpPr>
          <p:cNvPr id="3" name="Content Placeholder 2"/>
          <p:cNvSpPr>
            <a:spLocks noGrp="1"/>
          </p:cNvSpPr>
          <p:nvPr>
            <p:ph sz="quarter" idx="12"/>
          </p:nvPr>
        </p:nvSpPr>
        <p:spPr>
          <a:xfrm>
            <a:off x="841493" y="1543050"/>
            <a:ext cx="6400800" cy="628650"/>
          </a:xfrm>
        </p:spPr>
        <p:txBody>
          <a:bodyPr tIns="0" bIns="0" anchor="b" anchorCtr="0"/>
          <a:lstStyle>
            <a:lvl1pPr marL="0" indent="0">
              <a:lnSpc>
                <a:spcPct val="85000"/>
              </a:lnSpc>
              <a:spcBef>
                <a:spcPts val="1200"/>
              </a:spcBef>
              <a:buNone/>
              <a:defRPr b="1">
                <a:solidFill>
                  <a:schemeClr val="accent5"/>
                </a:solidFill>
              </a:defRPr>
            </a:lvl1pPr>
          </a:lstStyle>
          <a:p>
            <a:pPr lvl="0"/>
            <a:r>
              <a:rPr lang="en-US" dirty="0"/>
              <a:t>Click to edit Master text styles</a:t>
            </a:r>
          </a:p>
        </p:txBody>
      </p:sp>
      <p:sp>
        <p:nvSpPr>
          <p:cNvPr id="10" name="Content Placeholder 9"/>
          <p:cNvSpPr>
            <a:spLocks noGrp="1"/>
          </p:cNvSpPr>
          <p:nvPr>
            <p:ph sz="quarter" idx="13"/>
          </p:nvPr>
        </p:nvSpPr>
        <p:spPr>
          <a:xfrm>
            <a:off x="7608054" y="1540764"/>
            <a:ext cx="6400800" cy="630936"/>
          </a:xfrm>
        </p:spPr>
        <p:txBody>
          <a:bodyPr tIns="0" bIns="0" anchor="b" anchorCtr="0"/>
          <a:lstStyle>
            <a:lvl1pPr marL="0" indent="0">
              <a:lnSpc>
                <a:spcPct val="85000"/>
              </a:lnSpc>
              <a:buNone/>
              <a:defRPr b="1">
                <a:solidFill>
                  <a:schemeClr val="accent5"/>
                </a:solidFill>
              </a:defRPr>
            </a:lvl1pPr>
          </a:lstStyle>
          <a:p>
            <a:pPr lvl="0"/>
            <a:r>
              <a:rPr lang="en-US" dirty="0"/>
              <a:t>Click to edit Master text styles</a:t>
            </a:r>
          </a:p>
        </p:txBody>
      </p:sp>
    </p:spTree>
    <p:extLst>
      <p:ext uri="{BB962C8B-B14F-4D97-AF65-F5344CB8AC3E}">
        <p14:creationId xmlns:p14="http://schemas.microsoft.com/office/powerpoint/2010/main" val="213105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6375" y="-12569"/>
            <a:ext cx="14659655" cy="8238421"/>
          </a:xfrm>
          <a:prstGeom prst="rect">
            <a:avLst/>
          </a:prstGeom>
        </p:spPr>
      </p:pic>
      <p:sp>
        <p:nvSpPr>
          <p:cNvPr id="7" name="Title 1"/>
          <p:cNvSpPr>
            <a:spLocks noGrp="1"/>
          </p:cNvSpPr>
          <p:nvPr>
            <p:ph type="ctrTitle" hasCustomPrompt="1"/>
          </p:nvPr>
        </p:nvSpPr>
        <p:spPr bwMode="gray">
          <a:xfrm>
            <a:off x="841494" y="621013"/>
            <a:ext cx="3084120" cy="1216152"/>
          </a:xfrm>
          <a:prstGeom prst="rect">
            <a:avLst/>
          </a:prstGeom>
          <a:noFill/>
          <a:effectLst>
            <a:outerShdw blurRad="127000" algn="ctr" rotWithShape="0">
              <a:srgbClr val="000000"/>
            </a:outerShdw>
          </a:effectLst>
        </p:spPr>
        <p:txBody>
          <a:bodyPr wrap="square" lIns="0" tIns="0" rIns="0" bIns="0" anchor="t" anchorCtr="0">
            <a:noAutofit/>
          </a:bodyPr>
          <a:lstStyle>
            <a:lvl1pPr marL="0" indent="0" algn="l" defTabSz="544830">
              <a:lnSpc>
                <a:spcPct val="85000"/>
              </a:lnSpc>
              <a:spcAft>
                <a:spcPts val="0"/>
              </a:spcAft>
              <a:tabLst/>
              <a:defRPr sz="6000" b="1" baseline="0">
                <a:solidFill>
                  <a:schemeClr val="tx2"/>
                </a:solidFill>
                <a:latin typeface="+mj-lt"/>
                <a:cs typeface="Arial"/>
              </a:defRPr>
            </a:lvl1pPr>
          </a:lstStyle>
          <a:p>
            <a:r>
              <a:rPr lang="en-US" dirty="0"/>
              <a:t>Agenda</a:t>
            </a:r>
          </a:p>
        </p:txBody>
      </p:sp>
      <p:pic>
        <p:nvPicPr>
          <p:cNvPr id="13" name="Pictur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38811" y="7014947"/>
            <a:ext cx="2194560" cy="932688"/>
          </a:xfrm>
          <a:prstGeom prst="rect">
            <a:avLst/>
          </a:prstGeom>
        </p:spPr>
      </p:pic>
      <p:sp>
        <p:nvSpPr>
          <p:cNvPr id="4" name="Content Placeholder 3"/>
          <p:cNvSpPr>
            <a:spLocks noGrp="1"/>
          </p:cNvSpPr>
          <p:nvPr>
            <p:ph sz="quarter" idx="10"/>
          </p:nvPr>
        </p:nvSpPr>
        <p:spPr bwMode="gray">
          <a:xfrm>
            <a:off x="4794637" y="1620185"/>
            <a:ext cx="8637582" cy="3755856"/>
          </a:xfrm>
          <a:prstGeom prst="rect">
            <a:avLst/>
          </a:prstGeom>
          <a:effectLst/>
        </p:spPr>
        <p:txBody>
          <a:bodyPr lIns="0" tIns="0" rIns="0" bIns="0"/>
          <a:lstStyle>
            <a:lvl1pPr marL="0" indent="0">
              <a:lnSpc>
                <a:spcPct val="90000"/>
              </a:lnSpc>
              <a:spcBef>
                <a:spcPts val="1200"/>
              </a:spcBef>
              <a:spcAft>
                <a:spcPts val="1200"/>
              </a:spcAft>
              <a:buClr>
                <a:schemeClr val="bg2"/>
              </a:buClr>
              <a:buSzPct val="75000"/>
              <a:buFont typeface="Wingdings 2" pitchFamily="18" charset="2"/>
              <a:buNone/>
              <a:defRPr sz="3200" b="0">
                <a:solidFill>
                  <a:schemeClr val="tx2"/>
                </a:solidFill>
              </a:defRPr>
            </a:lvl1pPr>
            <a:lvl2pPr>
              <a:lnSpc>
                <a:spcPct val="90000"/>
              </a:lnSpc>
              <a:spcBef>
                <a:spcPts val="600"/>
              </a:spcBef>
              <a:defRPr sz="2400">
                <a:solidFill>
                  <a:schemeClr val="tx2"/>
                </a:solidFill>
              </a:defRPr>
            </a:lvl2pPr>
            <a:lvl3pPr>
              <a:defRPr sz="2800"/>
            </a:lvl3pPr>
            <a:lvl4pPr>
              <a:defRPr sz="2800"/>
            </a:lvl4pPr>
            <a:lvl5pPr>
              <a:defRPr sz="2800"/>
            </a:lvl5pPr>
          </a:lstStyle>
          <a:p>
            <a:pPr lvl="0"/>
            <a:r>
              <a:rPr lang="en-US" dirty="0"/>
              <a:t>Click to edit Master text style</a:t>
            </a:r>
          </a:p>
        </p:txBody>
      </p:sp>
      <p:sp>
        <p:nvSpPr>
          <p:cNvPr id="12" name="TextBox 11"/>
          <p:cNvSpPr txBox="1"/>
          <p:nvPr userDrawn="1"/>
        </p:nvSpPr>
        <p:spPr>
          <a:xfrm>
            <a:off x="831804" y="7771768"/>
            <a:ext cx="1154336" cy="274320"/>
          </a:xfrm>
          <a:prstGeom prst="rect">
            <a:avLst/>
          </a:prstGeom>
          <a:noFill/>
        </p:spPr>
        <p:txBody>
          <a:bodyPr wrap="square" lIns="0" tIns="0" rIns="0" bIns="0" rtlCol="0">
            <a:noAutofit/>
          </a:bodyPr>
          <a:lstStyle/>
          <a:p>
            <a:pPr defTabSz="548640">
              <a:lnSpc>
                <a:spcPct val="90000"/>
              </a:lnSpc>
            </a:pPr>
            <a:fld id="{9484F7A5-6A8F-8446-A111-2677E1911D97}" type="slidenum">
              <a:rPr lang="en-US" sz="1200" spc="-84" smtClean="0">
                <a:solidFill>
                  <a:srgbClr val="DAD9D6">
                    <a:lumMod val="50000"/>
                  </a:srgbClr>
                </a:solidFill>
              </a:rPr>
              <a:pPr defTabSz="548640">
                <a:lnSpc>
                  <a:spcPct val="90000"/>
                </a:lnSpc>
              </a:pPr>
              <a:t>‹#›</a:t>
            </a:fld>
            <a:endParaRPr lang="en-US" sz="1200" spc="-84" dirty="0">
              <a:solidFill>
                <a:srgbClr val="DAD9D6">
                  <a:lumMod val="50000"/>
                </a:srgbClr>
              </a:solidFill>
            </a:endParaRPr>
          </a:p>
        </p:txBody>
      </p:sp>
      <p:sp>
        <p:nvSpPr>
          <p:cNvPr id="14" name="TextBox 13"/>
          <p:cNvSpPr txBox="1"/>
          <p:nvPr userDrawn="1"/>
        </p:nvSpPr>
        <p:spPr>
          <a:xfrm>
            <a:off x="1447040" y="7771768"/>
            <a:ext cx="3851302" cy="274320"/>
          </a:xfrm>
          <a:prstGeom prst="rect">
            <a:avLst/>
          </a:prstGeom>
        </p:spPr>
        <p:txBody>
          <a:bodyPr lIns="0" tIns="0" rIns="0" bIns="0">
            <a:noAutofit/>
          </a:bodyPr>
          <a:lstStyle/>
          <a:p>
            <a:pPr defTabSz="1097280">
              <a:buFont typeface="Arial"/>
              <a:buNone/>
              <a:defRPr/>
            </a:pPr>
            <a:r>
              <a:rPr lang="en-US" sz="1080" dirty="0">
                <a:solidFill>
                  <a:srgbClr val="DAD9D6">
                    <a:lumMod val="50000"/>
                  </a:srgbClr>
                </a:solidFill>
                <a:ea typeface="ヒラギノ角ゴ Pro W3" charset="-128"/>
                <a:cs typeface="ヒラギノ角ゴ Pro W3" charset="-128"/>
              </a:rPr>
              <a:t>© Hortonworks Inc. 2011 – 2016. All Rights Reserved</a:t>
            </a:r>
          </a:p>
        </p:txBody>
      </p:sp>
    </p:spTree>
    <p:extLst>
      <p:ext uri="{BB962C8B-B14F-4D97-AF65-F5344CB8AC3E}">
        <p14:creationId xmlns:p14="http://schemas.microsoft.com/office/powerpoint/2010/main" val="124275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309008"/>
            <a:ext cx="13167360" cy="1216152"/>
          </a:xfrm>
          <a:prstGeom prst="rect">
            <a:avLst/>
          </a:prstGeom>
          <a:noFill/>
          <a:effectLst/>
        </p:spPr>
        <p:txBody>
          <a:bodyPr wrap="square" lIns="0" tIns="0" rIns="0" bIns="0" anchor="ctr" anchorCtr="0">
            <a:noAutofit/>
          </a:bodyPr>
          <a:lstStyle>
            <a:lvl1pPr marL="0" indent="0" algn="l" defTabSz="544830">
              <a:lnSpc>
                <a:spcPct val="85000"/>
              </a:lnSpc>
              <a:spcAft>
                <a:spcPts val="0"/>
              </a:spcAft>
              <a:tabLst/>
              <a:defRPr sz="36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841493" y="2153467"/>
            <a:ext cx="13167360" cy="510909"/>
          </a:xfrm>
          <a:prstGeom prst="rect">
            <a:avLst/>
          </a:prstGeom>
        </p:spPr>
        <p:txBody>
          <a:bodyPr lIns="0" anchor="b" anchorCtr="0">
            <a:spAutoFit/>
          </a:bodyPr>
          <a:lstStyle>
            <a:lvl1pPr marL="0" indent="0">
              <a:lnSpc>
                <a:spcPct val="85000"/>
              </a:lnSpc>
              <a:spcBef>
                <a:spcPts val="600"/>
              </a:spcBef>
              <a:buClr>
                <a:schemeClr val="accent1"/>
              </a:buClr>
              <a:buSzPct val="75000"/>
              <a:buFont typeface="Wingdings 2" pitchFamily="18" charset="2"/>
              <a:buNone/>
              <a:defRPr sz="3200" b="1" baseline="0">
                <a:solidFill>
                  <a:schemeClr val="accent5"/>
                </a:solidFill>
              </a:defRPr>
            </a:lvl1pPr>
            <a:lvl2pPr>
              <a:lnSpc>
                <a:spcPct val="90000"/>
              </a:lnSpc>
              <a:spcBef>
                <a:spcPts val="600"/>
              </a:spcBef>
              <a:defRPr sz="2400"/>
            </a:lvl2pPr>
            <a:lvl3pPr>
              <a:defRPr sz="2800"/>
            </a:lvl3pPr>
            <a:lvl4pPr>
              <a:defRPr sz="2800"/>
            </a:lvl4pPr>
            <a:lvl5pPr>
              <a:defRPr sz="2800"/>
            </a:lvl5pPr>
          </a:lstStyle>
          <a:p>
            <a:pPr lvl="0"/>
            <a:r>
              <a:rPr lang="en-US" dirty="0"/>
              <a:t>Click to edit Master text styles</a:t>
            </a:r>
          </a:p>
        </p:txBody>
      </p:sp>
      <p:sp>
        <p:nvSpPr>
          <p:cNvPr id="6" name="Content Placeholder 5"/>
          <p:cNvSpPr>
            <a:spLocks noGrp="1"/>
          </p:cNvSpPr>
          <p:nvPr>
            <p:ph sz="quarter" idx="11"/>
          </p:nvPr>
        </p:nvSpPr>
        <p:spPr>
          <a:xfrm>
            <a:off x="841493" y="3168869"/>
            <a:ext cx="13167360" cy="3957142"/>
          </a:xfrm>
          <a:prstGeom prst="rect">
            <a:avLst/>
          </a:prstGeom>
        </p:spPr>
        <p:txBody>
          <a:bodyPr lIns="0"/>
          <a:lstStyle>
            <a:lvl1pPr marL="411480" indent="-411480">
              <a:lnSpc>
                <a:spcPct val="90000"/>
              </a:lnSpc>
              <a:spcBef>
                <a:spcPts val="600"/>
              </a:spcBef>
              <a:buClr>
                <a:schemeClr val="accent1"/>
              </a:buClr>
              <a:buSzPct val="75000"/>
              <a:buFont typeface="Wingdings 2" pitchFamily="18" charset="2"/>
              <a:buChar char="Ã"/>
              <a:defRPr sz="3200"/>
            </a:lvl1pPr>
            <a:lvl2pPr>
              <a:lnSpc>
                <a:spcPct val="90000"/>
              </a:lnSpc>
              <a:spcBef>
                <a:spcPts val="600"/>
              </a:spcBef>
              <a:spcAft>
                <a:spcPts val="1200"/>
              </a:spcAft>
              <a:defRPr sz="2800"/>
            </a:lvl2pPr>
            <a:lvl3pPr>
              <a:defRPr sz="2800"/>
            </a:lvl3pPr>
            <a:lvl4pPr>
              <a:defRPr sz="2800"/>
            </a:lvl4pPr>
            <a:lvl5pPr>
              <a:defRPr sz="2800"/>
            </a:lvl5pPr>
          </a:lstStyle>
          <a:p>
            <a:pPr lvl="0"/>
            <a:r>
              <a:rPr lang="en-US" dirty="0"/>
              <a:t>Click to edit Master text styles</a:t>
            </a:r>
          </a:p>
          <a:p>
            <a:pPr lvl="1"/>
            <a:r>
              <a:rPr lang="en-US" dirty="0"/>
              <a:t>Second level</a:t>
            </a:r>
          </a:p>
        </p:txBody>
      </p:sp>
      <p:cxnSp>
        <p:nvCxnSpPr>
          <p:cNvPr id="8" name="Straight Connector 7"/>
          <p:cNvCxnSpPr/>
          <p:nvPr userDrawn="1"/>
        </p:nvCxnSpPr>
        <p:spPr>
          <a:xfrm>
            <a:off x="848052" y="2902168"/>
            <a:ext cx="13151726" cy="0"/>
          </a:xfrm>
          <a:prstGeom prst="line">
            <a:avLst/>
          </a:prstGeom>
          <a:ln w="57150">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814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een Title">
    <p:spTree>
      <p:nvGrpSpPr>
        <p:cNvPr id="1" name=""/>
        <p:cNvGrpSpPr/>
        <p:nvPr/>
      </p:nvGrpSpPr>
      <p:grpSpPr>
        <a:xfrm>
          <a:off x="0" y="0"/>
          <a:ext cx="0" cy="0"/>
          <a:chOff x="0" y="0"/>
          <a:chExt cx="0" cy="0"/>
        </a:xfrm>
      </p:grpSpPr>
      <p:pic>
        <p:nvPicPr>
          <p:cNvPr id="16" name="Picture 15"/>
          <p:cNvPicPr preferRelativeResize="0">
            <a:picLocks/>
          </p:cNvPicPr>
          <p:nvPr userDrawn="1"/>
        </p:nvPicPr>
        <p:blipFill>
          <a:blip r:embed="rId2">
            <a:extLst>
              <a:ext uri="{28A0092B-C50C-407E-A947-70E740481C1C}">
                <a14:useLocalDpi xmlns:a14="http://schemas.microsoft.com/office/drawing/2010/main"/>
              </a:ext>
            </a:extLst>
          </a:blip>
          <a:stretch>
            <a:fillRect/>
          </a:stretch>
        </p:blipFill>
        <p:spPr>
          <a:xfrm>
            <a:off x="-20050" y="-15378"/>
            <a:ext cx="14670629" cy="8244588"/>
          </a:xfrm>
          <a:prstGeom prst="rect">
            <a:avLst/>
          </a:prstGeom>
        </p:spPr>
      </p:pic>
      <p:sp>
        <p:nvSpPr>
          <p:cNvPr id="7" name="Title 1"/>
          <p:cNvSpPr>
            <a:spLocks noGrp="1"/>
          </p:cNvSpPr>
          <p:nvPr>
            <p:ph type="ctrTitle" hasCustomPrompt="1"/>
          </p:nvPr>
        </p:nvSpPr>
        <p:spPr bwMode="gray">
          <a:xfrm>
            <a:off x="841494" y="1862585"/>
            <a:ext cx="7644384" cy="2712314"/>
          </a:xfrm>
          <a:prstGeom prst="rect">
            <a:avLst/>
          </a:prstGeom>
          <a:noFill/>
          <a:effectLst>
            <a:outerShdw blurRad="127000" algn="ctr" rotWithShape="0">
              <a:srgbClr val="000000"/>
            </a:outerShdw>
          </a:effectLst>
        </p:spPr>
        <p:txBody>
          <a:bodyPr wrap="square" lIns="0" bIns="137160" anchor="b" anchorCtr="0">
            <a:noAutofit/>
          </a:bodyPr>
          <a:lstStyle>
            <a:lvl1pPr marL="0" indent="0" algn="l" defTabSz="544830">
              <a:lnSpc>
                <a:spcPct val="85000"/>
              </a:lnSpc>
              <a:spcAft>
                <a:spcPts val="0"/>
              </a:spcAft>
              <a:tabLst/>
              <a:defRPr sz="6000" b="1" baseline="0">
                <a:solidFill>
                  <a:schemeClr val="tx2"/>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574018"/>
            <a:ext cx="7644384" cy="1153921"/>
          </a:xfrm>
          <a:prstGeom prst="rect">
            <a:avLst/>
          </a:prstGeom>
          <a:effectLst>
            <a:outerShdw blurRad="63500" algn="ctr" rotWithShape="0">
              <a:srgbClr val="000000">
                <a:alpha val="50000"/>
              </a:srgbClr>
            </a:outerShdw>
          </a:effectLst>
        </p:spPr>
        <p:txBody>
          <a:bodyPr lIns="0">
            <a:noAutofit/>
          </a:bodyPr>
          <a:lstStyle>
            <a:lvl1pPr marL="0" indent="0" algn="l">
              <a:lnSpc>
                <a:spcPct val="85000"/>
              </a:lnSpc>
              <a:spcBef>
                <a:spcPts val="200"/>
              </a:spcBef>
              <a:spcAft>
                <a:spcPts val="200"/>
              </a:spcAft>
              <a:buNone/>
              <a:defRPr sz="3600" b="1" baseline="0">
                <a:solidFill>
                  <a:schemeClr val="bg2"/>
                </a:solidFill>
                <a:latin typeface="+mj-lt"/>
                <a:cs typeface="Aria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Optional Subhead or Speaker Name</a:t>
            </a:r>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38811" y="7014947"/>
            <a:ext cx="2194560" cy="932688"/>
          </a:xfrm>
          <a:prstGeom prst="rect">
            <a:avLst/>
          </a:prstGeom>
        </p:spPr>
      </p:pic>
      <p:sp>
        <p:nvSpPr>
          <p:cNvPr id="3" name="Content Placeholder 2"/>
          <p:cNvSpPr>
            <a:spLocks noGrp="1"/>
          </p:cNvSpPr>
          <p:nvPr>
            <p:ph sz="quarter" idx="10"/>
          </p:nvPr>
        </p:nvSpPr>
        <p:spPr bwMode="gray">
          <a:xfrm>
            <a:off x="841494" y="5086350"/>
            <a:ext cx="7644384" cy="1657350"/>
          </a:xfrm>
          <a:effectLst>
            <a:outerShdw blurRad="63500" algn="ctr" rotWithShape="0">
              <a:srgbClr val="000000">
                <a:alpha val="50000"/>
              </a:srgbClr>
            </a:outerShdw>
          </a:effectLst>
        </p:spPr>
        <p:txBody>
          <a:bodyPr>
            <a:normAutofit/>
          </a:bodyPr>
          <a:lstStyle>
            <a:lvl1pPr marL="0" indent="0">
              <a:lnSpc>
                <a:spcPct val="85000"/>
              </a:lnSpc>
              <a:buNone/>
              <a:defRPr sz="36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116006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y Title">
    <p:spTree>
      <p:nvGrpSpPr>
        <p:cNvPr id="1" name=""/>
        <p:cNvGrpSpPr/>
        <p:nvPr/>
      </p:nvGrpSpPr>
      <p:grpSpPr>
        <a:xfrm>
          <a:off x="0" y="0"/>
          <a:ext cx="0" cy="0"/>
          <a:chOff x="0" y="0"/>
          <a:chExt cx="0" cy="0"/>
        </a:xfrm>
      </p:grpSpPr>
      <p:pic>
        <p:nvPicPr>
          <p:cNvPr id="10" name="Picture 9"/>
          <p:cNvPicPr preferRelativeResize="0">
            <a:picLocks/>
          </p:cNvPicPr>
          <p:nvPr userDrawn="1"/>
        </p:nvPicPr>
        <p:blipFill>
          <a:blip r:embed="rId2">
            <a:extLst>
              <a:ext uri="{28A0092B-C50C-407E-A947-70E740481C1C}">
                <a14:useLocalDpi xmlns:a14="http://schemas.microsoft.com/office/drawing/2010/main"/>
              </a:ext>
            </a:extLst>
          </a:blip>
          <a:stretch>
            <a:fillRect/>
          </a:stretch>
        </p:blipFill>
        <p:spPr>
          <a:xfrm>
            <a:off x="-20048" y="-5287"/>
            <a:ext cx="14670625" cy="8244586"/>
          </a:xfrm>
          <a:prstGeom prst="rect">
            <a:avLst/>
          </a:prstGeom>
        </p:spPr>
      </p:pic>
      <p:sp>
        <p:nvSpPr>
          <p:cNvPr id="7" name="Title 1"/>
          <p:cNvSpPr>
            <a:spLocks noGrp="1"/>
          </p:cNvSpPr>
          <p:nvPr>
            <p:ph type="ctrTitle" hasCustomPrompt="1"/>
          </p:nvPr>
        </p:nvSpPr>
        <p:spPr bwMode="gray">
          <a:xfrm>
            <a:off x="841494" y="1862585"/>
            <a:ext cx="7644384" cy="2712314"/>
          </a:xfrm>
          <a:prstGeom prst="rect">
            <a:avLst/>
          </a:prstGeom>
          <a:noFill/>
          <a:effectLst/>
        </p:spPr>
        <p:txBody>
          <a:bodyPr wrap="square" lIns="0" bIns="137160" anchor="b" anchorCtr="0">
            <a:noAutofit/>
          </a:bodyPr>
          <a:lstStyle>
            <a:lvl1pPr marL="0" indent="0" algn="l" defTabSz="544830">
              <a:lnSpc>
                <a:spcPct val="85000"/>
              </a:lnSpc>
              <a:spcAft>
                <a:spcPts val="0"/>
              </a:spcAft>
              <a:tabLst/>
              <a:defRPr sz="6000" b="1" baseline="0">
                <a:solidFill>
                  <a:schemeClr val="tx1"/>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574018"/>
            <a:ext cx="7644384" cy="1153921"/>
          </a:xfrm>
          <a:prstGeom prst="rect">
            <a:avLst/>
          </a:prstGeom>
          <a:effectLst/>
        </p:spPr>
        <p:txBody>
          <a:bodyPr lIns="0">
            <a:noAutofit/>
          </a:bodyPr>
          <a:lstStyle>
            <a:lvl1pPr marL="0" indent="0" algn="l">
              <a:lnSpc>
                <a:spcPct val="85000"/>
              </a:lnSpc>
              <a:spcBef>
                <a:spcPts val="200"/>
              </a:spcBef>
              <a:spcAft>
                <a:spcPts val="200"/>
              </a:spcAft>
              <a:buNone/>
              <a:defRPr sz="3600" b="1" baseline="0">
                <a:solidFill>
                  <a:schemeClr val="accent5"/>
                </a:solidFill>
                <a:latin typeface="+mj-lt"/>
                <a:cs typeface="Aria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Optional Subhead or Speaker Name</a:t>
            </a:r>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38811" y="7014947"/>
            <a:ext cx="2194560" cy="932688"/>
          </a:xfrm>
          <a:prstGeom prst="rect">
            <a:avLst/>
          </a:prstGeom>
        </p:spPr>
      </p:pic>
      <p:sp>
        <p:nvSpPr>
          <p:cNvPr id="3" name="Content Placeholder 2"/>
          <p:cNvSpPr>
            <a:spLocks noGrp="1"/>
          </p:cNvSpPr>
          <p:nvPr>
            <p:ph sz="quarter" idx="10"/>
          </p:nvPr>
        </p:nvSpPr>
        <p:spPr bwMode="gray">
          <a:xfrm>
            <a:off x="841494" y="5086350"/>
            <a:ext cx="7644384" cy="1657350"/>
          </a:xfrm>
        </p:spPr>
        <p:txBody>
          <a:bodyPr>
            <a:normAutofit/>
          </a:bodyPr>
          <a:lstStyle>
            <a:lvl1pPr marL="0" indent="0">
              <a:lnSpc>
                <a:spcPct val="85000"/>
              </a:lnSpc>
              <a:buNone/>
              <a:defRPr sz="3600">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1616916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hite Title">
    <p:spTree>
      <p:nvGrpSpPr>
        <p:cNvPr id="1" name=""/>
        <p:cNvGrpSpPr/>
        <p:nvPr/>
      </p:nvGrpSpPr>
      <p:grpSpPr>
        <a:xfrm>
          <a:off x="0" y="0"/>
          <a:ext cx="0" cy="0"/>
          <a:chOff x="0" y="0"/>
          <a:chExt cx="0" cy="0"/>
        </a:xfrm>
      </p:grpSpPr>
      <p:pic>
        <p:nvPicPr>
          <p:cNvPr id="11" name="Picture 10"/>
          <p:cNvPicPr preferRelativeResize="0">
            <a:picLocks/>
          </p:cNvPicPr>
          <p:nvPr userDrawn="1"/>
        </p:nvPicPr>
        <p:blipFill>
          <a:blip r:embed="rId2">
            <a:extLst>
              <a:ext uri="{28A0092B-C50C-407E-A947-70E740481C1C}">
                <a14:useLocalDpi xmlns:a14="http://schemas.microsoft.com/office/drawing/2010/main"/>
              </a:ext>
            </a:extLst>
          </a:blip>
          <a:stretch>
            <a:fillRect/>
          </a:stretch>
        </p:blipFill>
        <p:spPr>
          <a:xfrm>
            <a:off x="-20048" y="-5287"/>
            <a:ext cx="14670625" cy="8244585"/>
          </a:xfrm>
          <a:prstGeom prst="rect">
            <a:avLst/>
          </a:prstGeom>
        </p:spPr>
      </p:pic>
      <p:sp>
        <p:nvSpPr>
          <p:cNvPr id="7" name="Title 1"/>
          <p:cNvSpPr>
            <a:spLocks noGrp="1"/>
          </p:cNvSpPr>
          <p:nvPr>
            <p:ph type="ctrTitle" hasCustomPrompt="1"/>
          </p:nvPr>
        </p:nvSpPr>
        <p:spPr bwMode="gray">
          <a:xfrm>
            <a:off x="841494" y="1862585"/>
            <a:ext cx="7644384" cy="2712314"/>
          </a:xfrm>
          <a:prstGeom prst="rect">
            <a:avLst/>
          </a:prstGeom>
          <a:noFill/>
          <a:effectLst/>
        </p:spPr>
        <p:txBody>
          <a:bodyPr wrap="square" lIns="0" bIns="137160" anchor="b" anchorCtr="0">
            <a:noAutofit/>
          </a:bodyPr>
          <a:lstStyle>
            <a:lvl1pPr marL="0" indent="0" algn="l" defTabSz="544830">
              <a:lnSpc>
                <a:spcPct val="85000"/>
              </a:lnSpc>
              <a:spcAft>
                <a:spcPts val="0"/>
              </a:spcAft>
              <a:tabLst/>
              <a:defRPr sz="6000" b="1" baseline="0">
                <a:solidFill>
                  <a:schemeClr val="tx1"/>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574018"/>
            <a:ext cx="7644384" cy="1153921"/>
          </a:xfrm>
          <a:prstGeom prst="rect">
            <a:avLst/>
          </a:prstGeom>
          <a:effectLst/>
        </p:spPr>
        <p:txBody>
          <a:bodyPr lIns="0">
            <a:noAutofit/>
          </a:bodyPr>
          <a:lstStyle>
            <a:lvl1pPr marL="0" indent="0" algn="l">
              <a:lnSpc>
                <a:spcPct val="85000"/>
              </a:lnSpc>
              <a:spcBef>
                <a:spcPts val="200"/>
              </a:spcBef>
              <a:spcAft>
                <a:spcPts val="200"/>
              </a:spcAft>
              <a:buNone/>
              <a:defRPr sz="3600" b="1" baseline="0">
                <a:solidFill>
                  <a:schemeClr val="accent5"/>
                </a:solidFill>
                <a:latin typeface="+mj-lt"/>
                <a:cs typeface="Aria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Optional Subhead or Speaker Name</a:t>
            </a:r>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38811" y="7014947"/>
            <a:ext cx="2194560" cy="932688"/>
          </a:xfrm>
          <a:prstGeom prst="rect">
            <a:avLst/>
          </a:prstGeom>
        </p:spPr>
      </p:pic>
      <p:sp>
        <p:nvSpPr>
          <p:cNvPr id="3" name="Content Placeholder 2"/>
          <p:cNvSpPr>
            <a:spLocks noGrp="1"/>
          </p:cNvSpPr>
          <p:nvPr>
            <p:ph sz="quarter" idx="10"/>
          </p:nvPr>
        </p:nvSpPr>
        <p:spPr>
          <a:xfrm>
            <a:off x="841494" y="5086350"/>
            <a:ext cx="7644384" cy="1657350"/>
          </a:xfrm>
        </p:spPr>
        <p:txBody>
          <a:bodyPr>
            <a:normAutofit/>
          </a:bodyPr>
          <a:lstStyle>
            <a:lvl1pPr marL="0" indent="0">
              <a:lnSpc>
                <a:spcPct val="85000"/>
              </a:lnSpc>
              <a:buNone/>
              <a:defRPr sz="3600">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219994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Title">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14630400" cy="822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1240"/>
            <a:ext cx="14646165" cy="8230839"/>
          </a:xfrm>
          <a:prstGeom prst="rect">
            <a:avLst/>
          </a:prstGeom>
        </p:spPr>
      </p:pic>
      <p:sp>
        <p:nvSpPr>
          <p:cNvPr id="11" name="Rectangle 10"/>
          <p:cNvSpPr/>
          <p:nvPr userDrawn="1"/>
        </p:nvSpPr>
        <p:spPr>
          <a:xfrm>
            <a:off x="0" y="1695450"/>
            <a:ext cx="7696200" cy="4724400"/>
          </a:xfrm>
          <a:prstGeom prst="rect">
            <a:avLst/>
          </a:prstGeom>
          <a:gradFill>
            <a:gsLst>
              <a:gs pos="7000">
                <a:schemeClr val="tx1">
                  <a:alpha val="50000"/>
                </a:schemeClr>
              </a:gs>
              <a:gs pos="100000">
                <a:schemeClr val="tx1">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defTabSz="1097280"/>
            <a:endParaRPr lang="en-US" dirty="0">
              <a:solidFill>
                <a:srgbClr val="FFC61E"/>
              </a:solidFill>
            </a:endParaRPr>
          </a:p>
        </p:txBody>
      </p:sp>
      <p:sp>
        <p:nvSpPr>
          <p:cNvPr id="7" name="Title 1"/>
          <p:cNvSpPr>
            <a:spLocks noGrp="1"/>
          </p:cNvSpPr>
          <p:nvPr>
            <p:ph type="ctrTitle" hasCustomPrompt="1"/>
          </p:nvPr>
        </p:nvSpPr>
        <p:spPr bwMode="gray">
          <a:xfrm>
            <a:off x="841494" y="1862585"/>
            <a:ext cx="7644384" cy="2712314"/>
          </a:xfrm>
          <a:prstGeom prst="rect">
            <a:avLst/>
          </a:prstGeom>
          <a:noFill/>
          <a:effectLst>
            <a:outerShdw blurRad="127000" algn="ctr" rotWithShape="0">
              <a:srgbClr val="000000"/>
            </a:outerShdw>
          </a:effectLst>
        </p:spPr>
        <p:txBody>
          <a:bodyPr wrap="square" lIns="0" bIns="137160" anchor="b" anchorCtr="0">
            <a:noAutofit/>
          </a:bodyPr>
          <a:lstStyle>
            <a:lvl1pPr marL="0" indent="0" algn="l" defTabSz="544830">
              <a:lnSpc>
                <a:spcPct val="85000"/>
              </a:lnSpc>
              <a:spcAft>
                <a:spcPts val="0"/>
              </a:spcAft>
              <a:tabLst/>
              <a:defRPr sz="6000" b="1" baseline="0">
                <a:solidFill>
                  <a:schemeClr val="tx2"/>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574018"/>
            <a:ext cx="7644384" cy="1153921"/>
          </a:xfrm>
          <a:prstGeom prst="rect">
            <a:avLst/>
          </a:prstGeom>
          <a:effectLst>
            <a:outerShdw blurRad="63500" algn="ctr" rotWithShape="0">
              <a:srgbClr val="000000">
                <a:alpha val="50000"/>
              </a:srgbClr>
            </a:outerShdw>
          </a:effectLst>
        </p:spPr>
        <p:txBody>
          <a:bodyPr lIns="0">
            <a:noAutofit/>
          </a:bodyPr>
          <a:lstStyle>
            <a:lvl1pPr marL="0" indent="0" algn="l">
              <a:lnSpc>
                <a:spcPct val="85000"/>
              </a:lnSpc>
              <a:spcBef>
                <a:spcPts val="200"/>
              </a:spcBef>
              <a:spcAft>
                <a:spcPts val="200"/>
              </a:spcAft>
              <a:buNone/>
              <a:defRPr sz="3600" b="1" baseline="0">
                <a:solidFill>
                  <a:schemeClr val="bg2"/>
                </a:solidFill>
                <a:latin typeface="+mj-lt"/>
                <a:cs typeface="Aria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Optional Subhead or Speaker Name</a:t>
            </a:r>
          </a:p>
        </p:txBody>
      </p:sp>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638811" y="7014947"/>
            <a:ext cx="2194560" cy="932688"/>
          </a:xfrm>
          <a:prstGeom prst="rect">
            <a:avLst/>
          </a:prstGeom>
        </p:spPr>
      </p:pic>
      <p:sp>
        <p:nvSpPr>
          <p:cNvPr id="3" name="Content Placeholder 2"/>
          <p:cNvSpPr>
            <a:spLocks noGrp="1"/>
          </p:cNvSpPr>
          <p:nvPr>
            <p:ph sz="quarter" idx="10"/>
          </p:nvPr>
        </p:nvSpPr>
        <p:spPr bwMode="gray">
          <a:xfrm>
            <a:off x="841494" y="5086350"/>
            <a:ext cx="7644384" cy="1657350"/>
          </a:xfrm>
        </p:spPr>
        <p:txBody>
          <a:bodyPr>
            <a:normAutofit/>
          </a:bodyPr>
          <a:lstStyle>
            <a:lvl1pPr marL="0" indent="0">
              <a:lnSpc>
                <a:spcPct val="85000"/>
              </a:lnSpc>
              <a:buNone/>
              <a:defRPr sz="36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25680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307431"/>
            <a:ext cx="13167361" cy="1216152"/>
          </a:xfrm>
          <a:prstGeom prst="rect">
            <a:avLst/>
          </a:prstGeom>
          <a:noFill/>
          <a:effectLst/>
        </p:spPr>
        <p:txBody>
          <a:bodyPr wrap="square" lIns="0" tIns="0" rIns="0" bIns="0" anchor="ctr" anchorCtr="0">
            <a:noAutofit/>
          </a:bodyPr>
          <a:lstStyle>
            <a:lvl1pPr marL="0" indent="0" algn="l" defTabSz="544796">
              <a:lnSpc>
                <a:spcPct val="85000"/>
              </a:lnSpc>
              <a:spcAft>
                <a:spcPts val="0"/>
              </a:spcAft>
              <a:tabLst/>
              <a:defRPr sz="36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841493" y="2305050"/>
            <a:ext cx="6400800" cy="4894412"/>
          </a:xfrm>
          <a:prstGeom prst="rect">
            <a:avLst/>
          </a:prstGeom>
        </p:spPr>
        <p:txBody>
          <a:bodyPr lIns="0"/>
          <a:lstStyle>
            <a:lvl1pPr marL="411453" indent="-411453">
              <a:lnSpc>
                <a:spcPct val="90000"/>
              </a:lnSpc>
              <a:spcBef>
                <a:spcPts val="1200"/>
              </a:spcBef>
              <a:buClr>
                <a:schemeClr val="accent1"/>
              </a:buClr>
              <a:buSzPct val="75000"/>
              <a:buFont typeface="Wingdings 2" pitchFamily="18" charset="2"/>
              <a:buChar char="Ã"/>
              <a:defRPr sz="2800"/>
            </a:lvl1pPr>
            <a:lvl2pPr>
              <a:lnSpc>
                <a:spcPct val="90000"/>
              </a:lnSpc>
              <a:spcBef>
                <a:spcPts val="600"/>
              </a:spcBef>
              <a:defRPr sz="2399"/>
            </a:lvl2pPr>
            <a:lvl3pPr>
              <a:defRPr sz="2800"/>
            </a:lvl3pPr>
            <a:lvl4pPr>
              <a:defRPr sz="2800"/>
            </a:lvl4pPr>
            <a:lvl5pPr>
              <a:defRPr sz="2800"/>
            </a:lvl5pPr>
          </a:lstStyle>
          <a:p>
            <a:pPr lvl="0"/>
            <a:r>
              <a:rPr lang="en-US" dirty="0"/>
              <a:t>Click to edit Master text styles</a:t>
            </a:r>
          </a:p>
          <a:p>
            <a:pPr lvl="1"/>
            <a:r>
              <a:rPr lang="en-US" dirty="0"/>
              <a:t>Second level</a:t>
            </a:r>
          </a:p>
        </p:txBody>
      </p:sp>
      <p:sp>
        <p:nvSpPr>
          <p:cNvPr id="6" name="Content Placeholder 5"/>
          <p:cNvSpPr>
            <a:spLocks noGrp="1"/>
          </p:cNvSpPr>
          <p:nvPr>
            <p:ph sz="quarter" idx="11"/>
          </p:nvPr>
        </p:nvSpPr>
        <p:spPr>
          <a:xfrm>
            <a:off x="7608053" y="2305050"/>
            <a:ext cx="6400800" cy="4900504"/>
          </a:xfrm>
          <a:prstGeom prst="rect">
            <a:avLst/>
          </a:prstGeom>
        </p:spPr>
        <p:txBody>
          <a:bodyPr lIns="0"/>
          <a:lstStyle>
            <a:lvl1pPr marL="411453" indent="-411453">
              <a:lnSpc>
                <a:spcPct val="90000"/>
              </a:lnSpc>
              <a:spcBef>
                <a:spcPts val="1200"/>
              </a:spcBef>
              <a:buClr>
                <a:schemeClr val="accent1"/>
              </a:buClr>
              <a:buSzPct val="75000"/>
              <a:buFont typeface="Wingdings 2" pitchFamily="18" charset="2"/>
              <a:buChar char="Ã"/>
              <a:defRPr sz="2800"/>
            </a:lvl1pPr>
            <a:lvl2pPr>
              <a:lnSpc>
                <a:spcPct val="90000"/>
              </a:lnSpc>
              <a:spcBef>
                <a:spcPts val="600"/>
              </a:spcBef>
              <a:defRPr sz="2399"/>
            </a:lvl2pPr>
            <a:lvl3pPr>
              <a:defRPr sz="2800"/>
            </a:lvl3pPr>
            <a:lvl4pPr>
              <a:defRPr sz="2800"/>
            </a:lvl4pPr>
            <a:lvl5pPr>
              <a:defRPr sz="2800"/>
            </a:lvl5pPr>
          </a:lstStyle>
          <a:p>
            <a:pPr lvl="0"/>
            <a:r>
              <a:rPr lang="en-US" dirty="0"/>
              <a:t>Click to edit Master text styles</a:t>
            </a:r>
          </a:p>
          <a:p>
            <a:pPr lvl="1"/>
            <a:r>
              <a:rPr lang="en-US" dirty="0"/>
              <a:t>Second level</a:t>
            </a:r>
          </a:p>
        </p:txBody>
      </p:sp>
      <p:sp>
        <p:nvSpPr>
          <p:cNvPr id="3" name="Content Placeholder 2"/>
          <p:cNvSpPr>
            <a:spLocks noGrp="1"/>
          </p:cNvSpPr>
          <p:nvPr>
            <p:ph sz="quarter" idx="12"/>
          </p:nvPr>
        </p:nvSpPr>
        <p:spPr>
          <a:xfrm>
            <a:off x="841493" y="1543050"/>
            <a:ext cx="6400800" cy="628650"/>
          </a:xfrm>
        </p:spPr>
        <p:txBody>
          <a:bodyPr tIns="0" bIns="0" anchor="b" anchorCtr="0"/>
          <a:lstStyle>
            <a:lvl1pPr marL="0" indent="0">
              <a:lnSpc>
                <a:spcPct val="85000"/>
              </a:lnSpc>
              <a:spcBef>
                <a:spcPts val="1200"/>
              </a:spcBef>
              <a:buNone/>
              <a:defRPr b="1">
                <a:solidFill>
                  <a:schemeClr val="accent5"/>
                </a:solidFill>
              </a:defRPr>
            </a:lvl1pPr>
          </a:lstStyle>
          <a:p>
            <a:pPr lvl="0"/>
            <a:r>
              <a:rPr lang="en-US" dirty="0"/>
              <a:t>Click to edit Master text styles</a:t>
            </a:r>
          </a:p>
        </p:txBody>
      </p:sp>
      <p:sp>
        <p:nvSpPr>
          <p:cNvPr id="10" name="Content Placeholder 9"/>
          <p:cNvSpPr>
            <a:spLocks noGrp="1"/>
          </p:cNvSpPr>
          <p:nvPr>
            <p:ph sz="quarter" idx="13"/>
          </p:nvPr>
        </p:nvSpPr>
        <p:spPr>
          <a:xfrm>
            <a:off x="7608053" y="1540764"/>
            <a:ext cx="6400800" cy="630936"/>
          </a:xfrm>
        </p:spPr>
        <p:txBody>
          <a:bodyPr tIns="0" bIns="0" anchor="b" anchorCtr="0"/>
          <a:lstStyle>
            <a:lvl1pPr marL="0" indent="0">
              <a:lnSpc>
                <a:spcPct val="85000"/>
              </a:lnSpc>
              <a:buNone/>
              <a:defRPr b="1">
                <a:solidFill>
                  <a:schemeClr val="accent5"/>
                </a:solidFill>
              </a:defRPr>
            </a:lvl1pPr>
          </a:lstStyle>
          <a:p>
            <a:pPr lvl="0"/>
            <a:r>
              <a:rPr lang="en-US" dirty="0"/>
              <a:t>Click to edit Master text styles</a:t>
            </a:r>
          </a:p>
        </p:txBody>
      </p:sp>
    </p:spTree>
    <p:extLst>
      <p:ext uri="{BB962C8B-B14F-4D97-AF65-F5344CB8AC3E}">
        <p14:creationId xmlns:p14="http://schemas.microsoft.com/office/powerpoint/2010/main" val="3753839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ustomize Photo Title">
    <p:bg>
      <p:bgPr>
        <a:solidFill>
          <a:schemeClr val="accent4">
            <a:lumMod val="75000"/>
          </a:schemeClr>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33" y="1421"/>
            <a:ext cx="14627874" cy="8228179"/>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1240"/>
            <a:ext cx="14646165" cy="8230839"/>
          </a:xfrm>
          <a:prstGeom prst="rect">
            <a:avLst/>
          </a:prstGeom>
        </p:spPr>
      </p:pic>
      <p:sp>
        <p:nvSpPr>
          <p:cNvPr id="12" name="Rectangle 11"/>
          <p:cNvSpPr/>
          <p:nvPr userDrawn="1"/>
        </p:nvSpPr>
        <p:spPr>
          <a:xfrm>
            <a:off x="0" y="1695450"/>
            <a:ext cx="7696200" cy="4724400"/>
          </a:xfrm>
          <a:prstGeom prst="rect">
            <a:avLst/>
          </a:prstGeom>
          <a:gradFill>
            <a:gsLst>
              <a:gs pos="7000">
                <a:schemeClr val="tx1">
                  <a:alpha val="50000"/>
                </a:schemeClr>
              </a:gs>
              <a:gs pos="100000">
                <a:schemeClr val="tx1">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defTabSz="1097280"/>
            <a:endParaRPr lang="en-US" dirty="0">
              <a:solidFill>
                <a:srgbClr val="FFC61E"/>
              </a:solidFill>
            </a:endParaRPr>
          </a:p>
        </p:txBody>
      </p:sp>
      <p:sp>
        <p:nvSpPr>
          <p:cNvPr id="7" name="Title 1"/>
          <p:cNvSpPr>
            <a:spLocks noGrp="1"/>
          </p:cNvSpPr>
          <p:nvPr>
            <p:ph type="ctrTitle" hasCustomPrompt="1"/>
          </p:nvPr>
        </p:nvSpPr>
        <p:spPr bwMode="gray">
          <a:xfrm>
            <a:off x="841494" y="1862585"/>
            <a:ext cx="7644384" cy="2712314"/>
          </a:xfrm>
          <a:prstGeom prst="rect">
            <a:avLst/>
          </a:prstGeom>
          <a:noFill/>
          <a:effectLst>
            <a:outerShdw blurRad="127000" algn="ctr" rotWithShape="0">
              <a:srgbClr val="000000"/>
            </a:outerShdw>
          </a:effectLst>
        </p:spPr>
        <p:txBody>
          <a:bodyPr wrap="square" lIns="0" bIns="137160" anchor="b" anchorCtr="0">
            <a:noAutofit/>
          </a:bodyPr>
          <a:lstStyle>
            <a:lvl1pPr marL="0" indent="0" algn="l" defTabSz="544830">
              <a:lnSpc>
                <a:spcPct val="85000"/>
              </a:lnSpc>
              <a:spcAft>
                <a:spcPts val="0"/>
              </a:spcAft>
              <a:tabLst/>
              <a:defRPr sz="6000" b="1" baseline="0">
                <a:solidFill>
                  <a:schemeClr val="tx2"/>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574018"/>
            <a:ext cx="7644384" cy="1153921"/>
          </a:xfrm>
          <a:prstGeom prst="rect">
            <a:avLst/>
          </a:prstGeom>
          <a:effectLst>
            <a:outerShdw blurRad="63500" algn="ctr" rotWithShape="0">
              <a:srgbClr val="000000">
                <a:alpha val="50000"/>
              </a:srgbClr>
            </a:outerShdw>
          </a:effectLst>
        </p:spPr>
        <p:txBody>
          <a:bodyPr lIns="0">
            <a:noAutofit/>
          </a:bodyPr>
          <a:lstStyle>
            <a:lvl1pPr marL="0" indent="0" algn="l">
              <a:lnSpc>
                <a:spcPct val="85000"/>
              </a:lnSpc>
              <a:spcBef>
                <a:spcPts val="200"/>
              </a:spcBef>
              <a:spcAft>
                <a:spcPts val="200"/>
              </a:spcAft>
              <a:buNone/>
              <a:defRPr sz="3600" b="1" baseline="0">
                <a:solidFill>
                  <a:schemeClr val="bg2"/>
                </a:solidFill>
                <a:latin typeface="+mj-lt"/>
                <a:cs typeface="Aria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Optional Subhead or Speaker Name</a:t>
            </a:r>
          </a:p>
        </p:txBody>
      </p:sp>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638811" y="7014947"/>
            <a:ext cx="2194560" cy="932688"/>
          </a:xfrm>
          <a:prstGeom prst="rect">
            <a:avLst/>
          </a:prstGeom>
        </p:spPr>
      </p:pic>
      <p:sp>
        <p:nvSpPr>
          <p:cNvPr id="3" name="Content Placeholder 2"/>
          <p:cNvSpPr>
            <a:spLocks noGrp="1"/>
          </p:cNvSpPr>
          <p:nvPr>
            <p:ph sz="quarter" idx="10"/>
          </p:nvPr>
        </p:nvSpPr>
        <p:spPr bwMode="gray">
          <a:xfrm>
            <a:off x="841494" y="5086350"/>
            <a:ext cx="7644384" cy="1657350"/>
          </a:xfrm>
        </p:spPr>
        <p:txBody>
          <a:bodyPr>
            <a:normAutofit/>
          </a:bodyPr>
          <a:lstStyle>
            <a:lvl1pPr marL="0" indent="0">
              <a:lnSpc>
                <a:spcPct val="85000"/>
              </a:lnSpc>
              <a:buNone/>
              <a:defRPr sz="36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160338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een Section Divi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6376" y="-12569"/>
            <a:ext cx="14659657" cy="8238421"/>
          </a:xfrm>
          <a:prstGeom prst="rect">
            <a:avLst/>
          </a:prstGeom>
        </p:spPr>
      </p:pic>
      <p:sp>
        <p:nvSpPr>
          <p:cNvPr id="7" name="Title 1"/>
          <p:cNvSpPr>
            <a:spLocks noGrp="1"/>
          </p:cNvSpPr>
          <p:nvPr>
            <p:ph type="ctrTitle" hasCustomPrompt="1"/>
          </p:nvPr>
        </p:nvSpPr>
        <p:spPr bwMode="gray">
          <a:xfrm>
            <a:off x="841493" y="599090"/>
            <a:ext cx="13194792" cy="3257465"/>
          </a:xfrm>
          <a:prstGeom prst="rect">
            <a:avLst/>
          </a:prstGeom>
          <a:noFill/>
          <a:ln>
            <a:noFill/>
          </a:ln>
          <a:effectLst>
            <a:outerShdw blurRad="127000" algn="ctr" rotWithShape="0">
              <a:srgbClr val="000000"/>
            </a:outerShdw>
          </a:effectLst>
        </p:spPr>
        <p:txBody>
          <a:bodyPr wrap="square" lIns="0" bIns="137160" anchor="b" anchorCtr="0">
            <a:noAutofit/>
          </a:bodyPr>
          <a:lstStyle>
            <a:lvl1pPr marL="0" indent="0" algn="l" defTabSz="544830">
              <a:lnSpc>
                <a:spcPct val="85000"/>
              </a:lnSpc>
              <a:spcAft>
                <a:spcPts val="0"/>
              </a:spcAft>
              <a:tabLst/>
              <a:defRPr sz="6000" b="1" baseline="0">
                <a:solidFill>
                  <a:schemeClr val="tx2"/>
                </a:solidFill>
                <a:latin typeface="+mj-lt"/>
                <a:cs typeface="Arial"/>
              </a:defRPr>
            </a:lvl1pPr>
          </a:lstStyle>
          <a:p>
            <a:r>
              <a:rPr lang="en-US" dirty="0"/>
              <a:t>Section Divider Title Goes Here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449517" y="7346701"/>
            <a:ext cx="1594058" cy="677474"/>
          </a:xfrm>
          <a:prstGeom prst="rect">
            <a:avLst/>
          </a:prstGeom>
        </p:spPr>
      </p:pic>
      <p:sp>
        <p:nvSpPr>
          <p:cNvPr id="8" name="TextBox 7"/>
          <p:cNvSpPr txBox="1"/>
          <p:nvPr userDrawn="1"/>
        </p:nvSpPr>
        <p:spPr>
          <a:xfrm>
            <a:off x="831804" y="7771768"/>
            <a:ext cx="1154336" cy="274320"/>
          </a:xfrm>
          <a:prstGeom prst="rect">
            <a:avLst/>
          </a:prstGeom>
          <a:noFill/>
        </p:spPr>
        <p:txBody>
          <a:bodyPr wrap="square" lIns="0" tIns="0" rIns="0" bIns="0" rtlCol="0">
            <a:noAutofit/>
          </a:bodyPr>
          <a:lstStyle/>
          <a:p>
            <a:pPr defTabSz="548640">
              <a:lnSpc>
                <a:spcPct val="90000"/>
              </a:lnSpc>
            </a:pPr>
            <a:fld id="{9484F7A5-6A8F-8446-A111-2677E1911D97}" type="slidenum">
              <a:rPr lang="en-US" sz="1200" spc="-84" smtClean="0">
                <a:solidFill>
                  <a:srgbClr val="DAD9D6">
                    <a:lumMod val="50000"/>
                  </a:srgbClr>
                </a:solidFill>
              </a:rPr>
              <a:pPr defTabSz="548640">
                <a:lnSpc>
                  <a:spcPct val="90000"/>
                </a:lnSpc>
              </a:pPr>
              <a:t>‹#›</a:t>
            </a:fld>
            <a:endParaRPr lang="en-US" sz="1200" spc="-84" dirty="0">
              <a:solidFill>
                <a:srgbClr val="DAD9D6">
                  <a:lumMod val="50000"/>
                </a:srgbClr>
              </a:solidFill>
            </a:endParaRPr>
          </a:p>
        </p:txBody>
      </p:sp>
      <p:sp>
        <p:nvSpPr>
          <p:cNvPr id="12" name="TextBox 11"/>
          <p:cNvSpPr txBox="1"/>
          <p:nvPr userDrawn="1"/>
        </p:nvSpPr>
        <p:spPr>
          <a:xfrm>
            <a:off x="1447040" y="7771768"/>
            <a:ext cx="3851302" cy="274320"/>
          </a:xfrm>
          <a:prstGeom prst="rect">
            <a:avLst/>
          </a:prstGeom>
        </p:spPr>
        <p:txBody>
          <a:bodyPr lIns="0" tIns="0" rIns="0" bIns="0">
            <a:noAutofit/>
          </a:bodyPr>
          <a:lstStyle/>
          <a:p>
            <a:pPr defTabSz="1097280">
              <a:buFont typeface="Arial"/>
              <a:buNone/>
              <a:defRPr/>
            </a:pPr>
            <a:r>
              <a:rPr lang="en-US" sz="1080" dirty="0">
                <a:solidFill>
                  <a:srgbClr val="DAD9D6">
                    <a:lumMod val="50000"/>
                  </a:srgbClr>
                </a:solidFill>
                <a:ea typeface="ヒラギノ角ゴ Pro W3" charset="-128"/>
                <a:cs typeface="ヒラギノ角ゴ Pro W3" charset="-128"/>
              </a:rPr>
              <a:t>© Hortonworks Inc. 2011 – 2016. All Rights Reserved</a:t>
            </a:r>
          </a:p>
        </p:txBody>
      </p:sp>
    </p:spTree>
    <p:extLst>
      <p:ext uri="{BB962C8B-B14F-4D97-AF65-F5344CB8AC3E}">
        <p14:creationId xmlns:p14="http://schemas.microsoft.com/office/powerpoint/2010/main" val="45441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Grey Section Divi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6375" y="-12569"/>
            <a:ext cx="14659655" cy="8238421"/>
          </a:xfrm>
          <a:prstGeom prst="rect">
            <a:avLst/>
          </a:prstGeom>
        </p:spPr>
      </p:pic>
      <p:sp>
        <p:nvSpPr>
          <p:cNvPr id="7" name="Title 1"/>
          <p:cNvSpPr>
            <a:spLocks noGrp="1"/>
          </p:cNvSpPr>
          <p:nvPr>
            <p:ph type="ctrTitle" hasCustomPrompt="1"/>
          </p:nvPr>
        </p:nvSpPr>
        <p:spPr>
          <a:xfrm>
            <a:off x="841493" y="601291"/>
            <a:ext cx="13194792" cy="3255264"/>
          </a:xfrm>
          <a:prstGeom prst="rect">
            <a:avLst/>
          </a:prstGeom>
          <a:noFill/>
          <a:effectLst/>
        </p:spPr>
        <p:txBody>
          <a:bodyPr wrap="square" lIns="0" bIns="137160" anchor="b" anchorCtr="0">
            <a:noAutofit/>
          </a:bodyPr>
          <a:lstStyle>
            <a:lvl1pPr marL="0" indent="0" algn="l" defTabSz="544830">
              <a:lnSpc>
                <a:spcPct val="85000"/>
              </a:lnSpc>
              <a:spcAft>
                <a:spcPts val="0"/>
              </a:spcAft>
              <a:tabLst/>
              <a:defRPr sz="6000" b="1" baseline="0">
                <a:solidFill>
                  <a:schemeClr val="tx1"/>
                </a:solidFill>
                <a:latin typeface="+mj-lt"/>
                <a:cs typeface="Arial"/>
              </a:defRPr>
            </a:lvl1pPr>
          </a:lstStyle>
          <a:p>
            <a:r>
              <a:rPr lang="en-US" dirty="0"/>
              <a:t>Section Divider Title Goes Here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449517" y="7346701"/>
            <a:ext cx="1594058" cy="677474"/>
          </a:xfrm>
          <a:prstGeom prst="rect">
            <a:avLst/>
          </a:prstGeom>
        </p:spPr>
      </p:pic>
      <p:sp>
        <p:nvSpPr>
          <p:cNvPr id="8" name="TextBox 7"/>
          <p:cNvSpPr txBox="1"/>
          <p:nvPr userDrawn="1"/>
        </p:nvSpPr>
        <p:spPr>
          <a:xfrm>
            <a:off x="831804" y="7771768"/>
            <a:ext cx="1154336" cy="274320"/>
          </a:xfrm>
          <a:prstGeom prst="rect">
            <a:avLst/>
          </a:prstGeom>
          <a:noFill/>
        </p:spPr>
        <p:txBody>
          <a:bodyPr wrap="square" lIns="0" tIns="0" rIns="0" bIns="0" rtlCol="0">
            <a:noAutofit/>
          </a:bodyPr>
          <a:lstStyle/>
          <a:p>
            <a:pPr defTabSz="548640">
              <a:lnSpc>
                <a:spcPct val="90000"/>
              </a:lnSpc>
            </a:pPr>
            <a:fld id="{9484F7A5-6A8F-8446-A111-2677E1911D97}" type="slidenum">
              <a:rPr lang="en-US" sz="1200" spc="-84" smtClean="0">
                <a:solidFill>
                  <a:srgbClr val="DAD9D6">
                    <a:lumMod val="50000"/>
                  </a:srgbClr>
                </a:solidFill>
              </a:rPr>
              <a:pPr defTabSz="548640">
                <a:lnSpc>
                  <a:spcPct val="90000"/>
                </a:lnSpc>
              </a:pPr>
              <a:t>‹#›</a:t>
            </a:fld>
            <a:endParaRPr lang="en-US" sz="1200" spc="-84" dirty="0">
              <a:solidFill>
                <a:srgbClr val="DAD9D6">
                  <a:lumMod val="50000"/>
                </a:srgbClr>
              </a:solidFill>
            </a:endParaRPr>
          </a:p>
        </p:txBody>
      </p:sp>
      <p:sp>
        <p:nvSpPr>
          <p:cNvPr id="12" name="TextBox 11"/>
          <p:cNvSpPr txBox="1"/>
          <p:nvPr userDrawn="1"/>
        </p:nvSpPr>
        <p:spPr>
          <a:xfrm>
            <a:off x="1447040" y="7771768"/>
            <a:ext cx="3851302" cy="274320"/>
          </a:xfrm>
          <a:prstGeom prst="rect">
            <a:avLst/>
          </a:prstGeom>
        </p:spPr>
        <p:txBody>
          <a:bodyPr lIns="0" tIns="0" rIns="0" bIns="0">
            <a:noAutofit/>
          </a:bodyPr>
          <a:lstStyle/>
          <a:p>
            <a:pPr defTabSz="1097280">
              <a:buFont typeface="Arial"/>
              <a:buNone/>
              <a:defRPr/>
            </a:pPr>
            <a:r>
              <a:rPr lang="en-US" sz="1080" dirty="0">
                <a:solidFill>
                  <a:srgbClr val="DAD9D6">
                    <a:lumMod val="50000"/>
                  </a:srgbClr>
                </a:solidFill>
                <a:ea typeface="ヒラギノ角ゴ Pro W3" charset="-128"/>
                <a:cs typeface="ヒラギノ角ゴ Pro W3" charset="-128"/>
              </a:rPr>
              <a:t>© Hortonworks Inc. 2011 – 2016. All Rights Reserved</a:t>
            </a:r>
          </a:p>
        </p:txBody>
      </p:sp>
    </p:spTree>
    <p:extLst>
      <p:ext uri="{BB962C8B-B14F-4D97-AF65-F5344CB8AC3E}">
        <p14:creationId xmlns:p14="http://schemas.microsoft.com/office/powerpoint/2010/main" val="568122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6376" y="-12569"/>
            <a:ext cx="14659657" cy="8238421"/>
          </a:xfrm>
          <a:prstGeom prst="rect">
            <a:avLst/>
          </a:prstGeom>
        </p:spPr>
      </p:pic>
      <p:sp>
        <p:nvSpPr>
          <p:cNvPr id="7" name="Title 1"/>
          <p:cNvSpPr>
            <a:spLocks noGrp="1"/>
          </p:cNvSpPr>
          <p:nvPr>
            <p:ph type="ctrTitle" hasCustomPrompt="1"/>
          </p:nvPr>
        </p:nvSpPr>
        <p:spPr bwMode="gray">
          <a:xfrm>
            <a:off x="841493" y="599090"/>
            <a:ext cx="13194792" cy="3257465"/>
          </a:xfrm>
          <a:prstGeom prst="rect">
            <a:avLst/>
          </a:prstGeom>
          <a:noFill/>
          <a:ln>
            <a:noFill/>
          </a:ln>
          <a:effectLst>
            <a:outerShdw blurRad="127000" algn="ctr" rotWithShape="0">
              <a:srgbClr val="000000"/>
            </a:outerShdw>
          </a:effectLst>
        </p:spPr>
        <p:txBody>
          <a:bodyPr wrap="square" lIns="0" bIns="137160" anchor="b" anchorCtr="0">
            <a:noAutofit/>
          </a:bodyPr>
          <a:lstStyle>
            <a:lvl1pPr marL="0" indent="0" algn="l" defTabSz="544830">
              <a:lnSpc>
                <a:spcPct val="85000"/>
              </a:lnSpc>
              <a:spcAft>
                <a:spcPts val="0"/>
              </a:spcAft>
              <a:tabLst/>
              <a:defRPr sz="8000" b="1" baseline="0">
                <a:solidFill>
                  <a:schemeClr val="tx2"/>
                </a:solidFill>
                <a:latin typeface="+mj-lt"/>
                <a:cs typeface="Arial"/>
              </a:defRPr>
            </a:lvl1pPr>
          </a:lstStyle>
          <a:p>
            <a:r>
              <a:rPr lang="en-US" dirty="0"/>
              <a:t>Thank you</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38811" y="7014947"/>
            <a:ext cx="2194560" cy="932688"/>
          </a:xfrm>
          <a:prstGeom prst="rect">
            <a:avLst/>
          </a:prstGeom>
        </p:spPr>
      </p:pic>
      <p:sp>
        <p:nvSpPr>
          <p:cNvPr id="8" name="TextBox 7"/>
          <p:cNvSpPr txBox="1"/>
          <p:nvPr userDrawn="1"/>
        </p:nvSpPr>
        <p:spPr>
          <a:xfrm>
            <a:off x="831804" y="7771768"/>
            <a:ext cx="1154336" cy="274320"/>
          </a:xfrm>
          <a:prstGeom prst="rect">
            <a:avLst/>
          </a:prstGeom>
          <a:noFill/>
        </p:spPr>
        <p:txBody>
          <a:bodyPr wrap="square" lIns="0" tIns="0" rIns="0" bIns="0" rtlCol="0">
            <a:noAutofit/>
          </a:bodyPr>
          <a:lstStyle/>
          <a:p>
            <a:pPr defTabSz="548640">
              <a:lnSpc>
                <a:spcPct val="90000"/>
              </a:lnSpc>
            </a:pPr>
            <a:fld id="{9484F7A5-6A8F-8446-A111-2677E1911D97}" type="slidenum">
              <a:rPr lang="en-US" sz="1200" spc="-84" smtClean="0">
                <a:solidFill>
                  <a:srgbClr val="DAD9D6">
                    <a:lumMod val="50000"/>
                  </a:srgbClr>
                </a:solidFill>
              </a:rPr>
              <a:pPr defTabSz="548640">
                <a:lnSpc>
                  <a:spcPct val="90000"/>
                </a:lnSpc>
              </a:pPr>
              <a:t>‹#›</a:t>
            </a:fld>
            <a:endParaRPr lang="en-US" sz="1200" spc="-84" dirty="0">
              <a:solidFill>
                <a:srgbClr val="DAD9D6">
                  <a:lumMod val="50000"/>
                </a:srgbClr>
              </a:solidFill>
            </a:endParaRPr>
          </a:p>
        </p:txBody>
      </p:sp>
      <p:sp>
        <p:nvSpPr>
          <p:cNvPr id="9" name="TextBox 8"/>
          <p:cNvSpPr txBox="1"/>
          <p:nvPr userDrawn="1"/>
        </p:nvSpPr>
        <p:spPr>
          <a:xfrm>
            <a:off x="1447040" y="7771768"/>
            <a:ext cx="3851302" cy="274320"/>
          </a:xfrm>
          <a:prstGeom prst="rect">
            <a:avLst/>
          </a:prstGeom>
        </p:spPr>
        <p:txBody>
          <a:bodyPr lIns="0" tIns="0" rIns="0" bIns="0">
            <a:noAutofit/>
          </a:bodyPr>
          <a:lstStyle/>
          <a:p>
            <a:pPr defTabSz="1097280">
              <a:buFont typeface="Arial"/>
              <a:buNone/>
              <a:defRPr/>
            </a:pPr>
            <a:r>
              <a:rPr lang="en-US" sz="1080" dirty="0">
                <a:solidFill>
                  <a:srgbClr val="DAD9D6">
                    <a:lumMod val="50000"/>
                  </a:srgbClr>
                </a:solidFill>
                <a:ea typeface="ヒラギノ角ゴ Pro W3" charset="-128"/>
                <a:cs typeface="ヒラギノ角ゴ Pro W3" charset="-128"/>
              </a:rPr>
              <a:t>© Hortonworks Inc. 2011 – 2016. All Rights Reserved</a:t>
            </a:r>
          </a:p>
        </p:txBody>
      </p:sp>
    </p:spTree>
    <p:extLst>
      <p:ext uri="{BB962C8B-B14F-4D97-AF65-F5344CB8AC3E}">
        <p14:creationId xmlns:p14="http://schemas.microsoft.com/office/powerpoint/2010/main" val="155858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336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1_Title Photo Layout 4">
    <p:bg>
      <p:bgPr>
        <a:solidFill>
          <a:schemeClr val="bg2"/>
        </a:solidFill>
        <a:effectLst/>
      </p:bgPr>
    </p:bg>
    <p:spTree>
      <p:nvGrpSpPr>
        <p:cNvPr id="1" name=""/>
        <p:cNvGrpSpPr/>
        <p:nvPr/>
      </p:nvGrpSpPr>
      <p:grpSpPr>
        <a:xfrm>
          <a:off x="0" y="0"/>
          <a:ext cx="0" cy="0"/>
          <a:chOff x="0" y="0"/>
          <a:chExt cx="0" cy="0"/>
        </a:xfrm>
      </p:grpSpPr>
      <p:pic>
        <p:nvPicPr>
          <p:cNvPr id="2" name="Picture 1" descr="DNA.jpg"/>
          <p:cNvPicPr>
            <a:picLocks noChangeAspect="1"/>
          </p:cNvPicPr>
          <p:nvPr userDrawn="1"/>
        </p:nvPicPr>
        <p:blipFill rotWithShape="1">
          <a:blip r:embed="rId2" cstate="screen">
            <a:extLst>
              <a:ext uri="{28A0092B-C50C-407E-A947-70E740481C1C}">
                <a14:useLocalDpi xmlns:a14="http://schemas.microsoft.com/office/drawing/2010/main"/>
              </a:ext>
            </a:extLst>
          </a:blip>
          <a:srcRect r="-585"/>
          <a:stretch/>
        </p:blipFill>
        <p:spPr>
          <a:xfrm>
            <a:off x="-1" y="-1"/>
            <a:ext cx="14768745" cy="8229601"/>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1240"/>
            <a:ext cx="14646165" cy="8230839"/>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638811" y="7014947"/>
            <a:ext cx="2194560" cy="932688"/>
          </a:xfrm>
          <a:prstGeom prst="rect">
            <a:avLst/>
          </a:prstGeom>
        </p:spPr>
      </p:pic>
      <p:sp>
        <p:nvSpPr>
          <p:cNvPr id="7" name="Title 1"/>
          <p:cNvSpPr>
            <a:spLocks noGrp="1"/>
          </p:cNvSpPr>
          <p:nvPr>
            <p:ph type="ctrTitle" hasCustomPrompt="1"/>
          </p:nvPr>
        </p:nvSpPr>
        <p:spPr bwMode="gray">
          <a:xfrm>
            <a:off x="841493" y="2682073"/>
            <a:ext cx="7644384" cy="1892826"/>
          </a:xfrm>
          <a:prstGeom prst="rect">
            <a:avLst/>
          </a:prstGeom>
          <a:noFill/>
          <a:effectLst>
            <a:outerShdw blurRad="127000" algn="ctr" rotWithShape="0">
              <a:srgbClr val="000000"/>
            </a:outerShdw>
          </a:effectLst>
        </p:spPr>
        <p:txBody>
          <a:bodyPr wrap="square" lIns="0" tIns="182880" rIns="0" bIns="137160" anchor="b" anchorCtr="0">
            <a:spAutoFit/>
          </a:bodyPr>
          <a:lstStyle>
            <a:lvl1pPr marL="0" indent="0" algn="l" defTabSz="544830">
              <a:lnSpc>
                <a:spcPct val="85000"/>
              </a:lnSpc>
              <a:spcAft>
                <a:spcPts val="0"/>
              </a:spcAft>
              <a:tabLst/>
              <a:defRPr sz="6000" b="1" baseline="0">
                <a:solidFill>
                  <a:schemeClr val="tx2"/>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574018"/>
            <a:ext cx="7644384" cy="1153921"/>
          </a:xfrm>
          <a:prstGeom prst="rect">
            <a:avLst/>
          </a:prstGeom>
          <a:effectLst>
            <a:outerShdw blurRad="63500" algn="ctr" rotWithShape="0">
              <a:srgbClr val="000000">
                <a:alpha val="50000"/>
              </a:srgbClr>
            </a:outerShdw>
          </a:effectLst>
        </p:spPr>
        <p:txBody>
          <a:bodyPr lIns="0">
            <a:noAutofit/>
          </a:bodyPr>
          <a:lstStyle>
            <a:lvl1pPr marL="0" indent="0" algn="l">
              <a:lnSpc>
                <a:spcPct val="85000"/>
              </a:lnSpc>
              <a:spcBef>
                <a:spcPts val="200"/>
              </a:spcBef>
              <a:spcAft>
                <a:spcPts val="200"/>
              </a:spcAft>
              <a:buNone/>
              <a:defRPr sz="3600" b="1" baseline="0">
                <a:solidFill>
                  <a:schemeClr val="bg2"/>
                </a:solidFill>
                <a:latin typeface="+mj-lt"/>
                <a:cs typeface="Aria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Optional Subhead or Speaker Name</a:t>
            </a:r>
          </a:p>
        </p:txBody>
      </p:sp>
    </p:spTree>
    <p:extLst>
      <p:ext uri="{BB962C8B-B14F-4D97-AF65-F5344CB8AC3E}">
        <p14:creationId xmlns:p14="http://schemas.microsoft.com/office/powerpoint/2010/main" val="148284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Title Photo Layout 2">
    <p:bg>
      <p:bgPr>
        <a:solidFill>
          <a:schemeClr val="bg2"/>
        </a:solidFill>
        <a:effectLst/>
      </p:bgPr>
    </p:bg>
    <p:spTree>
      <p:nvGrpSpPr>
        <p:cNvPr id="1" name=""/>
        <p:cNvGrpSpPr/>
        <p:nvPr/>
      </p:nvGrpSpPr>
      <p:grpSpPr>
        <a:xfrm>
          <a:off x="0" y="0"/>
          <a:ext cx="0" cy="0"/>
          <a:chOff x="0" y="0"/>
          <a:chExt cx="0" cy="0"/>
        </a:xfrm>
      </p:grpSpPr>
      <p:pic>
        <p:nvPicPr>
          <p:cNvPr id="12" name="Picture 11" descr="Personalized Ad Placement.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5401"/>
            <a:ext cx="14630400" cy="8255002"/>
          </a:xfrm>
          <a:prstGeom prst="rect">
            <a:avLst/>
          </a:prstGeom>
        </p:spPr>
      </p:pic>
      <p:sp>
        <p:nvSpPr>
          <p:cNvPr id="14" name="Rectangle 13"/>
          <p:cNvSpPr/>
          <p:nvPr userDrawn="1"/>
        </p:nvSpPr>
        <p:spPr>
          <a:xfrm>
            <a:off x="0" y="1695450"/>
            <a:ext cx="7696200" cy="4724400"/>
          </a:xfrm>
          <a:prstGeom prst="rect">
            <a:avLst/>
          </a:prstGeom>
          <a:gradFill>
            <a:gsLst>
              <a:gs pos="7000">
                <a:schemeClr val="tx1">
                  <a:alpha val="50000"/>
                </a:schemeClr>
              </a:gs>
              <a:gs pos="100000">
                <a:schemeClr val="tx1">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defTabSz="1097280"/>
            <a:endParaRPr lang="en-US" dirty="0">
              <a:solidFill>
                <a:srgbClr val="FFC61E"/>
              </a:solidFill>
            </a:endParaRPr>
          </a:p>
        </p:txBody>
      </p:sp>
      <p:pic>
        <p:nvPicPr>
          <p:cNvPr id="16" name="Picture 1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1240"/>
            <a:ext cx="14646165" cy="8230839"/>
          </a:xfrm>
          <a:prstGeom prst="rect">
            <a:avLst/>
          </a:prstGeom>
        </p:spPr>
      </p:pic>
      <p:sp>
        <p:nvSpPr>
          <p:cNvPr id="7" name="Title 1"/>
          <p:cNvSpPr>
            <a:spLocks noGrp="1"/>
          </p:cNvSpPr>
          <p:nvPr>
            <p:ph type="ctrTitle" hasCustomPrompt="1"/>
          </p:nvPr>
        </p:nvSpPr>
        <p:spPr bwMode="gray">
          <a:xfrm>
            <a:off x="841493" y="2682073"/>
            <a:ext cx="7644384" cy="1892826"/>
          </a:xfrm>
          <a:prstGeom prst="rect">
            <a:avLst/>
          </a:prstGeom>
          <a:noFill/>
          <a:effectLst>
            <a:outerShdw blurRad="127000" algn="ctr" rotWithShape="0">
              <a:srgbClr val="000000"/>
            </a:outerShdw>
          </a:effectLst>
        </p:spPr>
        <p:txBody>
          <a:bodyPr wrap="square" lIns="0" tIns="182880" rIns="0" bIns="137160" anchor="b" anchorCtr="0">
            <a:spAutoFit/>
          </a:bodyPr>
          <a:lstStyle>
            <a:lvl1pPr marL="0" indent="0" algn="l" defTabSz="544830">
              <a:lnSpc>
                <a:spcPct val="85000"/>
              </a:lnSpc>
              <a:spcAft>
                <a:spcPts val="0"/>
              </a:spcAft>
              <a:tabLst/>
              <a:defRPr sz="6000" b="1" baseline="0">
                <a:solidFill>
                  <a:schemeClr val="tx2"/>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574018"/>
            <a:ext cx="7644384" cy="1153921"/>
          </a:xfrm>
          <a:prstGeom prst="rect">
            <a:avLst/>
          </a:prstGeom>
          <a:effectLst>
            <a:outerShdw blurRad="63500" algn="ctr" rotWithShape="0">
              <a:srgbClr val="000000">
                <a:alpha val="50000"/>
              </a:srgbClr>
            </a:outerShdw>
          </a:effectLst>
        </p:spPr>
        <p:txBody>
          <a:bodyPr lIns="0">
            <a:noAutofit/>
          </a:bodyPr>
          <a:lstStyle>
            <a:lvl1pPr marL="0" indent="0" algn="l">
              <a:lnSpc>
                <a:spcPct val="85000"/>
              </a:lnSpc>
              <a:spcBef>
                <a:spcPts val="200"/>
              </a:spcBef>
              <a:spcAft>
                <a:spcPts val="200"/>
              </a:spcAft>
              <a:buNone/>
              <a:defRPr sz="3600" b="1" baseline="0">
                <a:solidFill>
                  <a:schemeClr val="bg2"/>
                </a:solidFill>
                <a:latin typeface="+mj-lt"/>
                <a:cs typeface="Aria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Optional Subhead or Speaker Name</a:t>
            </a:r>
          </a:p>
        </p:txBody>
      </p:sp>
      <p:pic>
        <p:nvPicPr>
          <p:cNvPr id="17" name="Picture 16"/>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638811" y="7014947"/>
            <a:ext cx="2194560" cy="932688"/>
          </a:xfrm>
          <a:prstGeom prst="rect">
            <a:avLst/>
          </a:prstGeom>
        </p:spPr>
      </p:pic>
    </p:spTree>
    <p:extLst>
      <p:ext uri="{BB962C8B-B14F-4D97-AF65-F5344CB8AC3E}">
        <p14:creationId xmlns:p14="http://schemas.microsoft.com/office/powerpoint/2010/main" val="170294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Title Photo Layout 2">
    <p:bg>
      <p:bgPr>
        <a:solidFill>
          <a:schemeClr val="bg2"/>
        </a:solidFill>
        <a:effectLst/>
      </p:bgPr>
    </p:bg>
    <p:spTree>
      <p:nvGrpSpPr>
        <p:cNvPr id="1" name=""/>
        <p:cNvGrpSpPr/>
        <p:nvPr/>
      </p:nvGrpSpPr>
      <p:grpSpPr>
        <a:xfrm>
          <a:off x="0" y="0"/>
          <a:ext cx="0" cy="0"/>
          <a:chOff x="0" y="0"/>
          <a:chExt cx="0" cy="0"/>
        </a:xfrm>
      </p:grpSpPr>
      <p:pic>
        <p:nvPicPr>
          <p:cNvPr id="2" name="Picture 1" descr="Neustar Image - compressed.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4654195" cy="8229600"/>
          </a:xfrm>
          <a:prstGeom prst="rect">
            <a:avLst/>
          </a:prstGeom>
        </p:spPr>
      </p:pic>
      <p:sp>
        <p:nvSpPr>
          <p:cNvPr id="14" name="Rectangle 13"/>
          <p:cNvSpPr/>
          <p:nvPr userDrawn="1"/>
        </p:nvSpPr>
        <p:spPr>
          <a:xfrm>
            <a:off x="0" y="1695450"/>
            <a:ext cx="7696200" cy="4724400"/>
          </a:xfrm>
          <a:prstGeom prst="rect">
            <a:avLst/>
          </a:prstGeom>
          <a:gradFill>
            <a:gsLst>
              <a:gs pos="7000">
                <a:schemeClr val="tx1">
                  <a:alpha val="50000"/>
                </a:schemeClr>
              </a:gs>
              <a:gs pos="100000">
                <a:schemeClr val="tx1">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defTabSz="1097280"/>
            <a:endParaRPr lang="en-US" dirty="0">
              <a:solidFill>
                <a:srgbClr val="FFC61E"/>
              </a:solidFill>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1240"/>
            <a:ext cx="14646165" cy="8230839"/>
          </a:xfrm>
          <a:prstGeom prst="rect">
            <a:avLst/>
          </a:prstGeom>
        </p:spPr>
      </p:pic>
      <p:sp>
        <p:nvSpPr>
          <p:cNvPr id="7" name="Title 1"/>
          <p:cNvSpPr>
            <a:spLocks noGrp="1"/>
          </p:cNvSpPr>
          <p:nvPr>
            <p:ph type="ctrTitle" hasCustomPrompt="1"/>
          </p:nvPr>
        </p:nvSpPr>
        <p:spPr bwMode="gray">
          <a:xfrm>
            <a:off x="841493" y="2682073"/>
            <a:ext cx="7644384" cy="1892826"/>
          </a:xfrm>
          <a:prstGeom prst="rect">
            <a:avLst/>
          </a:prstGeom>
          <a:noFill/>
          <a:effectLst>
            <a:outerShdw blurRad="127000" algn="ctr" rotWithShape="0">
              <a:srgbClr val="000000"/>
            </a:outerShdw>
          </a:effectLst>
        </p:spPr>
        <p:txBody>
          <a:bodyPr wrap="square" lIns="0" tIns="182880" rIns="0" bIns="137160" anchor="b" anchorCtr="0">
            <a:spAutoFit/>
          </a:bodyPr>
          <a:lstStyle>
            <a:lvl1pPr marL="0" indent="0" algn="l" defTabSz="544830">
              <a:lnSpc>
                <a:spcPct val="85000"/>
              </a:lnSpc>
              <a:spcAft>
                <a:spcPts val="0"/>
              </a:spcAft>
              <a:tabLst/>
              <a:defRPr sz="6000" b="1" baseline="0">
                <a:solidFill>
                  <a:schemeClr val="tx2"/>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574018"/>
            <a:ext cx="7644384" cy="1153921"/>
          </a:xfrm>
          <a:prstGeom prst="rect">
            <a:avLst/>
          </a:prstGeom>
          <a:effectLst>
            <a:outerShdw blurRad="63500" algn="ctr" rotWithShape="0">
              <a:srgbClr val="000000">
                <a:alpha val="50000"/>
              </a:srgbClr>
            </a:outerShdw>
          </a:effectLst>
        </p:spPr>
        <p:txBody>
          <a:bodyPr lIns="0">
            <a:noAutofit/>
          </a:bodyPr>
          <a:lstStyle>
            <a:lvl1pPr marL="0" indent="0" algn="l">
              <a:lnSpc>
                <a:spcPct val="85000"/>
              </a:lnSpc>
              <a:spcBef>
                <a:spcPts val="200"/>
              </a:spcBef>
              <a:spcAft>
                <a:spcPts val="200"/>
              </a:spcAft>
              <a:buNone/>
              <a:defRPr sz="3600" b="1" baseline="0">
                <a:solidFill>
                  <a:schemeClr val="bg2"/>
                </a:solidFill>
                <a:latin typeface="+mj-lt"/>
                <a:cs typeface="Aria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Optional Subhead or Speaker Name</a:t>
            </a:r>
          </a:p>
        </p:txBody>
      </p:sp>
      <p:pic>
        <p:nvPicPr>
          <p:cNvPr id="17" name="Picture 16"/>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638811" y="7014947"/>
            <a:ext cx="2194560" cy="932688"/>
          </a:xfrm>
          <a:prstGeom prst="rect">
            <a:avLst/>
          </a:prstGeom>
        </p:spPr>
      </p:pic>
    </p:spTree>
    <p:extLst>
      <p:ext uri="{BB962C8B-B14F-4D97-AF65-F5344CB8AC3E}">
        <p14:creationId xmlns:p14="http://schemas.microsoft.com/office/powerpoint/2010/main" val="70395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Title Photo Layout 2">
    <p:bg>
      <p:bgPr>
        <a:solidFill>
          <a:schemeClr val="bg2"/>
        </a:solidFill>
        <a:effectLst/>
      </p:bgPr>
    </p:bg>
    <p:spTree>
      <p:nvGrpSpPr>
        <p:cNvPr id="1" name=""/>
        <p:cNvGrpSpPr/>
        <p:nvPr/>
      </p:nvGrpSpPr>
      <p:grpSpPr>
        <a:xfrm>
          <a:off x="0" y="0"/>
          <a:ext cx="0" cy="0"/>
          <a:chOff x="0" y="0"/>
          <a:chExt cx="0" cy="0"/>
        </a:xfrm>
      </p:grpSpPr>
      <p:pic>
        <p:nvPicPr>
          <p:cNvPr id="3" name="Picture 2" descr="Pharmacy - Cardinal Health - compressed.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4635508" cy="8229600"/>
          </a:xfrm>
          <a:prstGeom prst="rect">
            <a:avLst/>
          </a:prstGeom>
        </p:spPr>
      </p:pic>
      <p:sp>
        <p:nvSpPr>
          <p:cNvPr id="14" name="Rectangle 13"/>
          <p:cNvSpPr/>
          <p:nvPr userDrawn="1"/>
        </p:nvSpPr>
        <p:spPr>
          <a:xfrm>
            <a:off x="0" y="1695450"/>
            <a:ext cx="7696200" cy="4724400"/>
          </a:xfrm>
          <a:prstGeom prst="rect">
            <a:avLst/>
          </a:prstGeom>
          <a:gradFill>
            <a:gsLst>
              <a:gs pos="7000">
                <a:schemeClr val="tx1">
                  <a:alpha val="50000"/>
                </a:schemeClr>
              </a:gs>
              <a:gs pos="100000">
                <a:schemeClr val="tx1">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defTabSz="1097280"/>
            <a:endParaRPr lang="en-US" dirty="0">
              <a:solidFill>
                <a:srgbClr val="FFC61E"/>
              </a:solidFill>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1240"/>
            <a:ext cx="14646165" cy="8230839"/>
          </a:xfrm>
          <a:prstGeom prst="rect">
            <a:avLst/>
          </a:prstGeom>
        </p:spPr>
      </p:pic>
      <p:sp>
        <p:nvSpPr>
          <p:cNvPr id="7" name="Title 1"/>
          <p:cNvSpPr>
            <a:spLocks noGrp="1"/>
          </p:cNvSpPr>
          <p:nvPr>
            <p:ph type="ctrTitle" hasCustomPrompt="1"/>
          </p:nvPr>
        </p:nvSpPr>
        <p:spPr bwMode="gray">
          <a:xfrm>
            <a:off x="841493" y="2682073"/>
            <a:ext cx="7644384" cy="1892826"/>
          </a:xfrm>
          <a:prstGeom prst="rect">
            <a:avLst/>
          </a:prstGeom>
          <a:noFill/>
          <a:effectLst>
            <a:outerShdw blurRad="127000" algn="ctr" rotWithShape="0">
              <a:srgbClr val="000000"/>
            </a:outerShdw>
          </a:effectLst>
        </p:spPr>
        <p:txBody>
          <a:bodyPr wrap="square" lIns="0" tIns="182880" rIns="0" bIns="137160" anchor="b" anchorCtr="0">
            <a:spAutoFit/>
          </a:bodyPr>
          <a:lstStyle>
            <a:lvl1pPr marL="0" indent="0" algn="l" defTabSz="544830">
              <a:lnSpc>
                <a:spcPct val="85000"/>
              </a:lnSpc>
              <a:spcAft>
                <a:spcPts val="0"/>
              </a:spcAft>
              <a:tabLst/>
              <a:defRPr sz="6000" b="1" baseline="0">
                <a:solidFill>
                  <a:schemeClr val="tx2"/>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574018"/>
            <a:ext cx="7644384" cy="1153921"/>
          </a:xfrm>
          <a:prstGeom prst="rect">
            <a:avLst/>
          </a:prstGeom>
          <a:effectLst>
            <a:outerShdw blurRad="63500" algn="ctr" rotWithShape="0">
              <a:srgbClr val="000000">
                <a:alpha val="50000"/>
              </a:srgbClr>
            </a:outerShdw>
          </a:effectLst>
        </p:spPr>
        <p:txBody>
          <a:bodyPr lIns="0">
            <a:noAutofit/>
          </a:bodyPr>
          <a:lstStyle>
            <a:lvl1pPr marL="0" indent="0" algn="l">
              <a:lnSpc>
                <a:spcPct val="85000"/>
              </a:lnSpc>
              <a:spcBef>
                <a:spcPts val="200"/>
              </a:spcBef>
              <a:spcAft>
                <a:spcPts val="200"/>
              </a:spcAft>
              <a:buNone/>
              <a:defRPr sz="3600" b="1" baseline="0">
                <a:solidFill>
                  <a:schemeClr val="bg2"/>
                </a:solidFill>
                <a:latin typeface="+mj-lt"/>
                <a:cs typeface="Aria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Optional Subhead or Speaker Name</a:t>
            </a:r>
          </a:p>
        </p:txBody>
      </p:sp>
      <p:pic>
        <p:nvPicPr>
          <p:cNvPr id="17" name="Picture 16"/>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638811" y="7014947"/>
            <a:ext cx="2194560" cy="932688"/>
          </a:xfrm>
          <a:prstGeom prst="rect">
            <a:avLst/>
          </a:prstGeom>
        </p:spPr>
      </p:pic>
    </p:spTree>
    <p:extLst>
      <p:ext uri="{BB962C8B-B14F-4D97-AF65-F5344CB8AC3E}">
        <p14:creationId xmlns:p14="http://schemas.microsoft.com/office/powerpoint/2010/main" val="145304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Slide - Data Discovery">
    <p:spTree>
      <p:nvGrpSpPr>
        <p:cNvPr id="1" name=""/>
        <p:cNvGrpSpPr/>
        <p:nvPr/>
      </p:nvGrpSpPr>
      <p:grpSpPr>
        <a:xfrm>
          <a:off x="0" y="0"/>
          <a:ext cx="0" cy="0"/>
          <a:chOff x="0" y="0"/>
          <a:chExt cx="0" cy="0"/>
        </a:xfrm>
      </p:grpSpPr>
      <p:sp>
        <p:nvSpPr>
          <p:cNvPr id="7" name="Rectangle 6"/>
          <p:cNvSpPr/>
          <p:nvPr userDrawn="1"/>
        </p:nvSpPr>
        <p:spPr>
          <a:xfrm rot="10800000" flipV="1">
            <a:off x="-3" y="3124971"/>
            <a:ext cx="14630400" cy="235915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46" tIns="54873" rIns="109746" bIns="54873" rtlCol="0" anchor="ctr"/>
          <a:lstStyle/>
          <a:p>
            <a:pPr algn="ctr" defTabSz="1097280"/>
            <a:endParaRPr lang="en-US" dirty="0">
              <a:solidFill>
                <a:srgbClr val="1E1E1E"/>
              </a:solidFill>
            </a:endParaRPr>
          </a:p>
        </p:txBody>
      </p:sp>
      <p:sp>
        <p:nvSpPr>
          <p:cNvPr id="2" name="Title 1"/>
          <p:cNvSpPr>
            <a:spLocks noGrp="1"/>
          </p:cNvSpPr>
          <p:nvPr>
            <p:ph type="ctrTitle" hasCustomPrompt="1"/>
          </p:nvPr>
        </p:nvSpPr>
        <p:spPr bwMode="white">
          <a:xfrm>
            <a:off x="735375" y="3417757"/>
            <a:ext cx="8288061" cy="1773562"/>
          </a:xfrm>
        </p:spPr>
        <p:txBody>
          <a:bodyPr>
            <a:normAutofit/>
          </a:bodyPr>
          <a:lstStyle>
            <a:lvl1pPr marL="0" indent="0" algn="l" defTabSz="544921" rtl="0" eaLnBrk="1" fontAlgn="base" hangingPunct="1">
              <a:spcBef>
                <a:spcPct val="0"/>
              </a:spcBef>
              <a:spcAft>
                <a:spcPct val="0"/>
              </a:spcAft>
              <a:tabLst/>
              <a:defRPr lang="en-US" sz="4300" kern="1200" baseline="0" dirty="0">
                <a:solidFill>
                  <a:schemeClr val="bg2"/>
                </a:solidFill>
                <a:latin typeface="Arial"/>
                <a:ea typeface="ヒラギノ角ゴ Pro W3" charset="-128"/>
                <a:cs typeface="Arial"/>
              </a:defRPr>
            </a:lvl1pPr>
          </a:lstStyle>
          <a:p>
            <a:r>
              <a:rPr lang="en-US" dirty="0"/>
              <a:t>Company Name Goes Here</a:t>
            </a:r>
          </a:p>
        </p:txBody>
      </p:sp>
      <p:pic>
        <p:nvPicPr>
          <p:cNvPr id="38" name="Picture 37" descr="Hortonworks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12096106" y="7120167"/>
            <a:ext cx="1835846" cy="910742"/>
          </a:xfrm>
          <a:prstGeom prst="rect">
            <a:avLst/>
          </a:prstGeom>
        </p:spPr>
      </p:pic>
      <p:sp>
        <p:nvSpPr>
          <p:cNvPr id="74" name="TextBox 73"/>
          <p:cNvSpPr txBox="1"/>
          <p:nvPr userDrawn="1"/>
        </p:nvSpPr>
        <p:spPr>
          <a:xfrm>
            <a:off x="831800" y="7771768"/>
            <a:ext cx="1154336" cy="274320"/>
          </a:xfrm>
          <a:prstGeom prst="rect">
            <a:avLst/>
          </a:prstGeom>
          <a:noFill/>
        </p:spPr>
        <p:txBody>
          <a:bodyPr wrap="square" lIns="0" tIns="0" rIns="0" bIns="0" rtlCol="0">
            <a:noAutofit/>
          </a:bodyPr>
          <a:lstStyle/>
          <a:p>
            <a:pPr defTabSz="1097280">
              <a:lnSpc>
                <a:spcPct val="90000"/>
              </a:lnSpc>
            </a:pPr>
            <a:r>
              <a:rPr lang="en-US" sz="1100" b="1" spc="-84" dirty="0">
                <a:solidFill>
                  <a:srgbClr val="FFC61E"/>
                </a:solidFill>
              </a:rPr>
              <a:t> </a:t>
            </a:r>
            <a:fld id="{9484F7A5-6A8F-8446-A111-2677E1911D97}" type="slidenum">
              <a:rPr lang="en-US" sz="1100" b="1" spc="-84" smtClean="0">
                <a:solidFill>
                  <a:srgbClr val="FFC61E"/>
                </a:solidFill>
              </a:rPr>
              <a:pPr defTabSz="1097280">
                <a:lnSpc>
                  <a:spcPct val="90000"/>
                </a:lnSpc>
              </a:pPr>
              <a:t>‹#›</a:t>
            </a:fld>
            <a:endParaRPr lang="en-US" sz="1100" b="1" spc="-84" dirty="0">
              <a:solidFill>
                <a:srgbClr val="FFC61E"/>
              </a:solidFill>
            </a:endParaRPr>
          </a:p>
        </p:txBody>
      </p:sp>
      <p:sp>
        <p:nvSpPr>
          <p:cNvPr id="75" name="TextBox 74"/>
          <p:cNvSpPr txBox="1"/>
          <p:nvPr userDrawn="1"/>
        </p:nvSpPr>
        <p:spPr>
          <a:xfrm>
            <a:off x="1986136" y="7771768"/>
            <a:ext cx="3852305" cy="274320"/>
          </a:xfrm>
          <a:prstGeom prst="rect">
            <a:avLst/>
          </a:prstGeom>
        </p:spPr>
        <p:txBody>
          <a:bodyPr lIns="0" tIns="0" rIns="0" bIns="0">
            <a:noAutofit/>
          </a:bodyPr>
          <a:lstStyle/>
          <a:p>
            <a:pPr defTabSz="1097280">
              <a:buFont typeface="Arial"/>
              <a:buNone/>
              <a:defRPr/>
            </a:pPr>
            <a:r>
              <a:rPr lang="en-US" sz="1100" dirty="0">
                <a:solidFill>
                  <a:srgbClr val="FFC61E"/>
                </a:solidFill>
                <a:ea typeface="ヒラギノ角ゴ Pro W3" charset="-128"/>
                <a:cs typeface="ヒラギノ角ゴ Pro W3" charset="-128"/>
              </a:rPr>
              <a:t>© Hortonworks Inc. 2011 – 2016. All Rights Reserved</a:t>
            </a:r>
          </a:p>
        </p:txBody>
      </p:sp>
      <p:sp>
        <p:nvSpPr>
          <p:cNvPr id="8" name="Rectangle 7"/>
          <p:cNvSpPr/>
          <p:nvPr userDrawn="1"/>
        </p:nvSpPr>
        <p:spPr>
          <a:xfrm>
            <a:off x="14" y="3124961"/>
            <a:ext cx="14630400"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46" tIns="54873" rIns="109746" bIns="54873" rtlCol="0" anchor="ctr"/>
          <a:lstStyle/>
          <a:p>
            <a:pPr algn="ctr" defTabSz="1097280"/>
            <a:endParaRPr lang="en-US" dirty="0">
              <a:solidFill>
                <a:srgbClr val="1E1E1E"/>
              </a:solidFill>
            </a:endParaRPr>
          </a:p>
        </p:txBody>
      </p:sp>
    </p:spTree>
    <p:extLst>
      <p:ext uri="{BB962C8B-B14F-4D97-AF65-F5344CB8AC3E}">
        <p14:creationId xmlns:p14="http://schemas.microsoft.com/office/powerpoint/2010/main" val="59952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3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1+#ppt_w/2"/>
                                          </p:val>
                                        </p:tav>
                                        <p:tav tm="100000">
                                          <p:val>
                                            <p:strVal val="#ppt_x"/>
                                          </p:val>
                                        </p:tav>
                                      </p:tavLst>
                                    </p:anim>
                                    <p:anim calcmode="lin" valueType="num">
                                      <p:cBhvr additive="base">
                                        <p:cTn id="8" dur="125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3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par>
                                <p:cTn id="12" presetID="2" presetClass="entr" presetSubtype="8" fill="hold" grpId="0" nodeType="withEffect">
                                  <p:stCondLst>
                                    <p:cond delay="60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0-#ppt_w/2"/>
                                          </p:val>
                                        </p:tav>
                                        <p:tav tm="100000">
                                          <p:val>
                                            <p:strVal val="#ppt_x"/>
                                          </p:val>
                                        </p:tav>
                                      </p:tavLst>
                                    </p:anim>
                                    <p:anim calcmode="lin" valueType="num">
                                      <p:cBhvr additive="base">
                                        <p:cTn id="15" dur="1000" fill="hold"/>
                                        <p:tgtEl>
                                          <p:spTgt spid="8"/>
                                        </p:tgtEl>
                                        <p:attrNameLst>
                                          <p:attrName>ppt_y</p:attrName>
                                        </p:attrNameLst>
                                      </p:cBhvr>
                                      <p:tavLst>
                                        <p:tav tm="0">
                                          <p:val>
                                            <p:strVal val="#ppt_y"/>
                                          </p:val>
                                        </p:tav>
                                        <p:tav tm="100000">
                                          <p:val>
                                            <p:strVal val="#ppt_y"/>
                                          </p:val>
                                        </p:tav>
                                      </p:tavLst>
                                    </p:anim>
                                  </p:childTnLst>
                                </p:cTn>
                              </p:par>
                              <p:par>
                                <p:cTn id="16" presetID="10" presetClass="entr" presetSubtype="0" fill="hold" grpId="1" nodeType="withEffect">
                                  <p:stCondLst>
                                    <p:cond delay="6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6374" y="-12568"/>
            <a:ext cx="14659655" cy="8238421"/>
          </a:xfrm>
          <a:prstGeom prst="rect">
            <a:avLst/>
          </a:prstGeom>
        </p:spPr>
      </p:pic>
      <p:sp>
        <p:nvSpPr>
          <p:cNvPr id="7" name="Title 1"/>
          <p:cNvSpPr>
            <a:spLocks noGrp="1"/>
          </p:cNvSpPr>
          <p:nvPr>
            <p:ph type="ctrTitle" hasCustomPrompt="1"/>
          </p:nvPr>
        </p:nvSpPr>
        <p:spPr bwMode="gray">
          <a:xfrm>
            <a:off x="841494" y="621014"/>
            <a:ext cx="3084120" cy="1216152"/>
          </a:xfrm>
          <a:prstGeom prst="rect">
            <a:avLst/>
          </a:prstGeom>
          <a:noFill/>
          <a:effectLst>
            <a:outerShdw blurRad="127000" algn="ctr" rotWithShape="0">
              <a:srgbClr val="000000"/>
            </a:outerShdw>
          </a:effectLst>
        </p:spPr>
        <p:txBody>
          <a:bodyPr wrap="square" lIns="0" tIns="0" rIns="0" bIns="0" anchor="t" anchorCtr="0">
            <a:noAutofit/>
          </a:bodyPr>
          <a:lstStyle>
            <a:lvl1pPr marL="0" indent="0" algn="l" defTabSz="544796">
              <a:lnSpc>
                <a:spcPct val="85000"/>
              </a:lnSpc>
              <a:spcAft>
                <a:spcPts val="0"/>
              </a:spcAft>
              <a:tabLst/>
              <a:defRPr sz="5999" b="1" baseline="0">
                <a:solidFill>
                  <a:schemeClr val="tx2"/>
                </a:solidFill>
                <a:latin typeface="+mj-lt"/>
                <a:cs typeface="Arial"/>
              </a:defRPr>
            </a:lvl1pPr>
          </a:lstStyle>
          <a:p>
            <a:r>
              <a:rPr lang="en-US" dirty="0"/>
              <a:t>Agenda</a:t>
            </a:r>
          </a:p>
        </p:txBody>
      </p:sp>
      <p:pic>
        <p:nvPicPr>
          <p:cNvPr id="13" name="Pictur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38812" y="7014947"/>
            <a:ext cx="2194560" cy="932688"/>
          </a:xfrm>
          <a:prstGeom prst="rect">
            <a:avLst/>
          </a:prstGeom>
        </p:spPr>
      </p:pic>
      <p:sp>
        <p:nvSpPr>
          <p:cNvPr id="4" name="Content Placeholder 3"/>
          <p:cNvSpPr>
            <a:spLocks noGrp="1"/>
          </p:cNvSpPr>
          <p:nvPr>
            <p:ph sz="quarter" idx="10"/>
          </p:nvPr>
        </p:nvSpPr>
        <p:spPr bwMode="gray">
          <a:xfrm>
            <a:off x="4794637" y="1620185"/>
            <a:ext cx="8637582" cy="3755856"/>
          </a:xfrm>
          <a:prstGeom prst="rect">
            <a:avLst/>
          </a:prstGeom>
          <a:effectLst/>
        </p:spPr>
        <p:txBody>
          <a:bodyPr lIns="0" tIns="0" rIns="0" bIns="0"/>
          <a:lstStyle>
            <a:lvl1pPr marL="0" indent="0">
              <a:lnSpc>
                <a:spcPct val="90000"/>
              </a:lnSpc>
              <a:spcBef>
                <a:spcPts val="1200"/>
              </a:spcBef>
              <a:spcAft>
                <a:spcPts val="1200"/>
              </a:spcAft>
              <a:buClr>
                <a:schemeClr val="bg2"/>
              </a:buClr>
              <a:buSzPct val="75000"/>
              <a:buFont typeface="Wingdings 2" pitchFamily="18" charset="2"/>
              <a:buNone/>
              <a:defRPr sz="3199" b="0">
                <a:solidFill>
                  <a:schemeClr val="tx2"/>
                </a:solidFill>
              </a:defRPr>
            </a:lvl1pPr>
            <a:lvl2pPr>
              <a:lnSpc>
                <a:spcPct val="90000"/>
              </a:lnSpc>
              <a:spcBef>
                <a:spcPts val="600"/>
              </a:spcBef>
              <a:defRPr sz="2399">
                <a:solidFill>
                  <a:schemeClr val="tx2"/>
                </a:solidFill>
              </a:defRPr>
            </a:lvl2pPr>
            <a:lvl3pPr>
              <a:defRPr sz="2800"/>
            </a:lvl3pPr>
            <a:lvl4pPr>
              <a:defRPr sz="2800"/>
            </a:lvl4pPr>
            <a:lvl5pPr>
              <a:defRPr sz="2800"/>
            </a:lvl5pPr>
          </a:lstStyle>
          <a:p>
            <a:pPr lvl="0"/>
            <a:r>
              <a:rPr lang="en-US" dirty="0"/>
              <a:t>Click to edit Master text style</a:t>
            </a:r>
          </a:p>
        </p:txBody>
      </p:sp>
      <p:sp>
        <p:nvSpPr>
          <p:cNvPr id="12" name="TextBox 11"/>
          <p:cNvSpPr txBox="1"/>
          <p:nvPr userDrawn="1"/>
        </p:nvSpPr>
        <p:spPr>
          <a:xfrm>
            <a:off x="831804" y="7771768"/>
            <a:ext cx="1154336" cy="274320"/>
          </a:xfrm>
          <a:prstGeom prst="rect">
            <a:avLst/>
          </a:prstGeom>
          <a:noFill/>
        </p:spPr>
        <p:txBody>
          <a:bodyPr wrap="square" lIns="0" tIns="0" rIns="0" bIns="0" rtlCol="0">
            <a:noAutofit/>
          </a:bodyPr>
          <a:lstStyle/>
          <a:p>
            <a:pPr defTabSz="548605">
              <a:lnSpc>
                <a:spcPct val="90000"/>
              </a:lnSpc>
            </a:pPr>
            <a:fld id="{9484F7A5-6A8F-8446-A111-2677E1911D97}" type="slidenum">
              <a:rPr lang="en-US" sz="1200" b="0" spc="-85" smtClean="0">
                <a:solidFill>
                  <a:schemeClr val="accent4">
                    <a:lumMod val="50000"/>
                  </a:schemeClr>
                </a:solidFill>
              </a:rPr>
              <a:pPr defTabSz="548605">
                <a:lnSpc>
                  <a:spcPct val="90000"/>
                </a:lnSpc>
              </a:pPr>
              <a:t>‹#›</a:t>
            </a:fld>
            <a:endParaRPr lang="en-US" sz="1200" b="0" spc="-85" dirty="0">
              <a:solidFill>
                <a:schemeClr val="accent4">
                  <a:lumMod val="50000"/>
                </a:schemeClr>
              </a:solidFill>
            </a:endParaRPr>
          </a:p>
        </p:txBody>
      </p:sp>
      <p:sp>
        <p:nvSpPr>
          <p:cNvPr id="14" name="TextBox 13"/>
          <p:cNvSpPr txBox="1"/>
          <p:nvPr userDrawn="1"/>
        </p:nvSpPr>
        <p:spPr>
          <a:xfrm>
            <a:off x="1447041" y="7771768"/>
            <a:ext cx="3851302" cy="274320"/>
          </a:xfrm>
          <a:prstGeom prst="rect">
            <a:avLst/>
          </a:prstGeom>
        </p:spPr>
        <p:txBody>
          <a:bodyPr lIns="0" tIns="0" rIns="0" bIns="0">
            <a:noAutofit/>
          </a:bodyPr>
          <a:lstStyle/>
          <a:p>
            <a:pPr>
              <a:spcBef>
                <a:spcPts val="0"/>
              </a:spcBef>
              <a:buFont typeface="Arial"/>
              <a:buNone/>
              <a:defRPr/>
            </a:pPr>
            <a:r>
              <a:rPr lang="en-US" sz="1080" dirty="0">
                <a:solidFill>
                  <a:schemeClr val="accent4">
                    <a:lumMod val="50000"/>
                  </a:schemeClr>
                </a:solidFill>
                <a:latin typeface="+mn-lt"/>
                <a:ea typeface="ヒラギノ角ゴ Pro W3" charset="-128"/>
                <a:cs typeface="ヒラギノ角ゴ Pro W3" charset="-128"/>
              </a:rPr>
              <a:t>©</a:t>
            </a:r>
            <a:r>
              <a:rPr lang="en-US" sz="1080" baseline="0" dirty="0">
                <a:solidFill>
                  <a:schemeClr val="accent4">
                    <a:lumMod val="50000"/>
                  </a:schemeClr>
                </a:solidFill>
                <a:latin typeface="+mn-lt"/>
                <a:ea typeface="ヒラギノ角ゴ Pro W3" charset="-128"/>
                <a:cs typeface="ヒラギノ角ゴ Pro W3" charset="-128"/>
              </a:rPr>
              <a:t> Hortonworks </a:t>
            </a:r>
            <a:r>
              <a:rPr lang="en-US" sz="1080" dirty="0">
                <a:solidFill>
                  <a:schemeClr val="accent4">
                    <a:lumMod val="50000"/>
                  </a:schemeClr>
                </a:solidFill>
                <a:latin typeface="+mn-lt"/>
                <a:ea typeface="ヒラギノ角ゴ Pro W3" charset="-128"/>
                <a:cs typeface="ヒラギノ角ゴ Pro W3" charset="-128"/>
              </a:rPr>
              <a:t>Inc. 2011 – 2016. All Rights Reserved</a:t>
            </a:r>
          </a:p>
        </p:txBody>
      </p:sp>
    </p:spTree>
    <p:extLst>
      <p:ext uri="{BB962C8B-B14F-4D97-AF65-F5344CB8AC3E}">
        <p14:creationId xmlns:p14="http://schemas.microsoft.com/office/powerpoint/2010/main" val="4607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ntent - Single View">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Rectangle 7"/>
          <p:cNvSpPr/>
          <p:nvPr userDrawn="1"/>
        </p:nvSpPr>
        <p:spPr>
          <a:xfrm rot="10800000" flipV="1">
            <a:off x="-1" y="1"/>
            <a:ext cx="14630401" cy="987552"/>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46" tIns="54873" rIns="109746" bIns="54873" rtlCol="0" anchor="ctr"/>
          <a:lstStyle/>
          <a:p>
            <a:pPr algn="ctr" defTabSz="1097280"/>
            <a:endParaRPr lang="en-US" dirty="0">
              <a:solidFill>
                <a:srgbClr val="1E1E1E"/>
              </a:solidFill>
              <a:latin typeface="Arial"/>
            </a:endParaRPr>
          </a:p>
        </p:txBody>
      </p:sp>
      <p:sp>
        <p:nvSpPr>
          <p:cNvPr id="9" name="Rectangle 8"/>
          <p:cNvSpPr/>
          <p:nvPr userDrawn="1"/>
        </p:nvSpPr>
        <p:spPr>
          <a:xfrm rot="10800000" flipV="1">
            <a:off x="1" y="1"/>
            <a:ext cx="14630399" cy="768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46" tIns="54873" rIns="109746" bIns="54873" rtlCol="0" anchor="ctr"/>
          <a:lstStyle/>
          <a:p>
            <a:pPr algn="ctr" defTabSz="1097280"/>
            <a:endParaRPr lang="en-US" dirty="0">
              <a:solidFill>
                <a:srgbClr val="1E1E1E"/>
              </a:solidFill>
              <a:latin typeface="Arial"/>
            </a:endParaRPr>
          </a:p>
        </p:txBody>
      </p:sp>
      <p:sp>
        <p:nvSpPr>
          <p:cNvPr id="2" name="Title 1"/>
          <p:cNvSpPr>
            <a:spLocks noGrp="1"/>
          </p:cNvSpPr>
          <p:nvPr>
            <p:ph type="title" hasCustomPrompt="1"/>
          </p:nvPr>
        </p:nvSpPr>
        <p:spPr>
          <a:xfrm>
            <a:off x="1262199" y="1645920"/>
            <a:ext cx="8780527" cy="1207008"/>
          </a:xfrm>
        </p:spPr>
        <p:txBody>
          <a:bodyPr anchor="b">
            <a:normAutofit/>
          </a:bodyPr>
          <a:lstStyle>
            <a:lvl1pPr marL="0" algn="l" defTabSz="548731" rtl="0" eaLnBrk="1" fontAlgn="base" latinLnBrk="0" hangingPunct="1">
              <a:spcBef>
                <a:spcPct val="0"/>
              </a:spcBef>
              <a:spcAft>
                <a:spcPct val="0"/>
              </a:spcAft>
              <a:defRPr lang="en-US" sz="3400" kern="1200" baseline="0" dirty="0">
                <a:solidFill>
                  <a:schemeClr val="tx2"/>
                </a:solidFill>
                <a:latin typeface="Arial"/>
                <a:ea typeface="ヒラギノ角ゴ Pro W3" charset="-128"/>
                <a:cs typeface="Arial"/>
              </a:defRPr>
            </a:lvl1pPr>
          </a:lstStyle>
          <a:p>
            <a:r>
              <a:rPr lang="en-US" dirty="0"/>
              <a:t>Headline Goes Here</a:t>
            </a:r>
            <a:br>
              <a:rPr lang="en-US" dirty="0"/>
            </a:br>
            <a:r>
              <a:rPr lang="en-US" dirty="0"/>
              <a:t>(maximum two lines)</a:t>
            </a:r>
          </a:p>
        </p:txBody>
      </p:sp>
      <p:cxnSp>
        <p:nvCxnSpPr>
          <p:cNvPr id="10" name="Straight Connector 9"/>
          <p:cNvCxnSpPr/>
          <p:nvPr userDrawn="1"/>
        </p:nvCxnSpPr>
        <p:spPr>
          <a:xfrm>
            <a:off x="1371963" y="3127248"/>
            <a:ext cx="10053703" cy="0"/>
          </a:xfrm>
          <a:prstGeom prst="line">
            <a:avLst/>
          </a:prstGeom>
          <a:ln w="1905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5"/>
          <p:cNvSpPr>
            <a:spLocks noGrp="1"/>
          </p:cNvSpPr>
          <p:nvPr>
            <p:ph type="body" sz="quarter" idx="13" hasCustomPrompt="1"/>
          </p:nvPr>
        </p:nvSpPr>
        <p:spPr>
          <a:xfrm>
            <a:off x="713428" y="0"/>
            <a:ext cx="3292697" cy="768096"/>
          </a:xfrm>
          <a:prstGeom prst="rect">
            <a:avLst/>
          </a:prstGeom>
        </p:spPr>
        <p:txBody>
          <a:bodyPr anchor="ctr">
            <a:normAutofit/>
          </a:bodyPr>
          <a:lstStyle>
            <a:lvl1pPr algn="l" defTabSz="548731" rtl="0" eaLnBrk="1" fontAlgn="base" hangingPunct="1">
              <a:spcBef>
                <a:spcPct val="0"/>
              </a:spcBef>
              <a:spcAft>
                <a:spcPct val="0"/>
              </a:spcAft>
              <a:defRPr lang="en-US" sz="2400" b="0" kern="1200" baseline="0" dirty="0">
                <a:solidFill>
                  <a:schemeClr val="bg2"/>
                </a:solidFill>
                <a:latin typeface="Arial"/>
                <a:ea typeface="ヒラギノ角ゴ Pro W3" charset="-128"/>
                <a:cs typeface="Aria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Company Name</a:t>
            </a:r>
          </a:p>
        </p:txBody>
      </p:sp>
      <p:sp>
        <p:nvSpPr>
          <p:cNvPr id="21" name="TextBox 20"/>
          <p:cNvSpPr txBox="1"/>
          <p:nvPr userDrawn="1"/>
        </p:nvSpPr>
        <p:spPr>
          <a:xfrm>
            <a:off x="831800" y="7771768"/>
            <a:ext cx="1154336" cy="274320"/>
          </a:xfrm>
          <a:prstGeom prst="rect">
            <a:avLst/>
          </a:prstGeom>
          <a:noFill/>
        </p:spPr>
        <p:txBody>
          <a:bodyPr wrap="square" lIns="0" tIns="0" rIns="0" bIns="0" rtlCol="0">
            <a:noAutofit/>
          </a:bodyPr>
          <a:lstStyle/>
          <a:p>
            <a:pPr defTabSz="1097280">
              <a:lnSpc>
                <a:spcPct val="90000"/>
              </a:lnSpc>
            </a:pPr>
            <a:fld id="{9484F7A5-6A8F-8446-A111-2677E1911D97}" type="slidenum">
              <a:rPr lang="en-US" sz="1100" b="1" spc="-84" smtClean="0">
                <a:solidFill>
                  <a:srgbClr val="818A8F"/>
                </a:solidFill>
                <a:latin typeface="Arial"/>
                <a:ea typeface="ＭＳ Ｐゴシック" charset="0"/>
                <a:cs typeface="ＭＳ Ｐゴシック" charset="0"/>
              </a:rPr>
              <a:pPr defTabSz="1097280">
                <a:lnSpc>
                  <a:spcPct val="90000"/>
                </a:lnSpc>
              </a:pPr>
              <a:t>‹#›</a:t>
            </a:fld>
            <a:endParaRPr lang="en-US" sz="1100" b="1" spc="-84" dirty="0">
              <a:solidFill>
                <a:srgbClr val="818A8F"/>
              </a:solidFill>
              <a:latin typeface="Arial"/>
              <a:ea typeface="ＭＳ Ｐゴシック" charset="0"/>
              <a:cs typeface="ＭＳ Ｐゴシック" charset="0"/>
            </a:endParaRPr>
          </a:p>
        </p:txBody>
      </p:sp>
      <p:sp>
        <p:nvSpPr>
          <p:cNvPr id="22" name="TextBox 21"/>
          <p:cNvSpPr txBox="1"/>
          <p:nvPr userDrawn="1"/>
        </p:nvSpPr>
        <p:spPr>
          <a:xfrm>
            <a:off x="1986136" y="7771768"/>
            <a:ext cx="3852305" cy="274320"/>
          </a:xfrm>
          <a:prstGeom prst="rect">
            <a:avLst/>
          </a:prstGeom>
        </p:spPr>
        <p:txBody>
          <a:bodyPr lIns="0" tIns="0" rIns="0" bIns="0">
            <a:noAutofit/>
          </a:bodyPr>
          <a:lstStyle/>
          <a:p>
            <a:pPr defTabSz="1097280">
              <a:buFont typeface="Arial"/>
              <a:buNone/>
              <a:defRPr/>
            </a:pPr>
            <a:r>
              <a:rPr lang="en-US" sz="1100" dirty="0">
                <a:solidFill>
                  <a:srgbClr val="818A8F"/>
                </a:solidFill>
                <a:latin typeface="Arial"/>
                <a:ea typeface="ヒラギノ角ゴ Pro W3" charset="-128"/>
                <a:cs typeface="ヒラギノ角ゴ Pro W3" charset="-128"/>
              </a:rPr>
              <a:t>© Hortonworks Inc. 2011 – 2016. All Rights Reserved</a:t>
            </a:r>
          </a:p>
        </p:txBody>
      </p:sp>
      <p:sp>
        <p:nvSpPr>
          <p:cNvPr id="15" name="Text Placeholder 14"/>
          <p:cNvSpPr>
            <a:spLocks noGrp="1"/>
          </p:cNvSpPr>
          <p:nvPr>
            <p:ph type="body" sz="quarter" idx="14" hasCustomPrompt="1"/>
          </p:nvPr>
        </p:nvSpPr>
        <p:spPr>
          <a:xfrm>
            <a:off x="1262201" y="3456432"/>
            <a:ext cx="9878092" cy="3840480"/>
          </a:xfrm>
        </p:spPr>
        <p:txBody>
          <a:bodyPr/>
          <a:lstStyle>
            <a:lvl1pPr>
              <a:defRPr>
                <a:solidFill>
                  <a:schemeClr val="bg2"/>
                </a:solidFill>
              </a:defRPr>
            </a:lvl1pPr>
            <a:lvl2pPr>
              <a:defRPr>
                <a:solidFill>
                  <a:schemeClr val="bg2"/>
                </a:solidFill>
              </a:defRPr>
            </a:lvl2pPr>
            <a:lvl3pPr>
              <a:defRPr baseline="0">
                <a:solidFill>
                  <a:schemeClr val="bg2"/>
                </a:solidFill>
              </a:defRPr>
            </a:lvl3pPr>
            <a:lvl4pPr>
              <a:defRPr>
                <a:solidFill>
                  <a:schemeClr val="bg2"/>
                </a:solidFill>
              </a:defRPr>
            </a:lvl4pPr>
            <a:lvl5pPr>
              <a:defRPr>
                <a:solidFill>
                  <a:schemeClr val="bg2"/>
                </a:solidFill>
              </a:defRPr>
            </a:lvl5pPr>
          </a:lstStyle>
          <a:p>
            <a:pPr lvl="1"/>
            <a:r>
              <a:rPr lang="en-US" dirty="0"/>
              <a:t>Subtopics Go Here – 20pt</a:t>
            </a:r>
          </a:p>
          <a:p>
            <a:pPr lvl="2"/>
            <a:r>
              <a:rPr lang="en-US" dirty="0"/>
              <a:t>Bulleted Subtopics Go Here – 18pt</a:t>
            </a:r>
          </a:p>
          <a:p>
            <a:pPr lvl="3"/>
            <a:r>
              <a:rPr lang="en-US" dirty="0"/>
              <a:t>Only use this level if necessary</a:t>
            </a:r>
          </a:p>
          <a:p>
            <a:pPr lvl="4"/>
            <a:r>
              <a:rPr lang="en-US" dirty="0"/>
              <a:t>You should never have to use this level</a:t>
            </a:r>
          </a:p>
        </p:txBody>
      </p:sp>
      <p:pic>
        <p:nvPicPr>
          <p:cNvPr id="39" name="Picture 38" descr="Hortonworks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12096106" y="7120167"/>
            <a:ext cx="1835846" cy="910742"/>
          </a:xfrm>
          <a:prstGeom prst="rect">
            <a:avLst/>
          </a:prstGeom>
        </p:spPr>
      </p:pic>
    </p:spTree>
    <p:extLst>
      <p:ext uri="{BB962C8B-B14F-4D97-AF65-F5344CB8AC3E}">
        <p14:creationId xmlns:p14="http://schemas.microsoft.com/office/powerpoint/2010/main" val="130820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700"/>
                                        <p:tgtEl>
                                          <p:spTgt spid="1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fade">
                                      <p:cBhvr>
                                        <p:cTn id="10" dur="700"/>
                                        <p:tgtEl>
                                          <p:spTgt spid="1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animEffect transition="in" filter="fade">
                                      <p:cBhvr>
                                        <p:cTn id="13" dur="700"/>
                                        <p:tgtEl>
                                          <p:spTgt spid="1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xEl>
                                              <p:pRg st="3" end="3"/>
                                            </p:txEl>
                                          </p:spTgt>
                                        </p:tgtEl>
                                        <p:attrNameLst>
                                          <p:attrName>style.visibility</p:attrName>
                                        </p:attrNameLst>
                                      </p:cBhvr>
                                      <p:to>
                                        <p:strVal val="visible"/>
                                      </p:to>
                                    </p:set>
                                    <p:animEffect transition="in" filter="fade">
                                      <p:cBhvr>
                                        <p:cTn id="16" dur="7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advAuto="0">
        <p:tmplLst>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700"/>
                        <p:tgtEl>
                          <p:spTgt spid="15"/>
                        </p:tgtEl>
                      </p:cBhvr>
                    </p:animEffect>
                  </p:childTnLst>
                </p:cTn>
              </p:par>
            </p:tnLst>
          </p:tmpl>
          <p:tmpl lvl="3">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700"/>
                        <p:tgtEl>
                          <p:spTgt spid="15"/>
                        </p:tgtEl>
                      </p:cBhvr>
                    </p:animEffect>
                  </p:childTnLst>
                </p:cTn>
              </p:par>
            </p:tnLst>
          </p:tmpl>
          <p:tmpl lvl="4">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700"/>
                        <p:tgtEl>
                          <p:spTgt spid="15"/>
                        </p:tgtEl>
                      </p:cBhvr>
                    </p:animEffect>
                  </p:childTnLst>
                </p:cTn>
              </p:par>
            </p:tnLst>
          </p:tmpl>
          <p:tmpl lvl="5">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700"/>
                        <p:tgtEl>
                          <p:spTgt spid="15"/>
                        </p:tgtEl>
                      </p:cBhvr>
                    </p:animEffec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Content - Data Enrichment">
    <p:bg>
      <p:bgPr>
        <a:solidFill>
          <a:srgbClr val="ABB2B5"/>
        </a:solidFill>
        <a:effectLst/>
      </p:bgPr>
    </p:bg>
    <p:spTree>
      <p:nvGrpSpPr>
        <p:cNvPr id="1" name=""/>
        <p:cNvGrpSpPr/>
        <p:nvPr/>
      </p:nvGrpSpPr>
      <p:grpSpPr>
        <a:xfrm>
          <a:off x="0" y="0"/>
          <a:ext cx="0" cy="0"/>
          <a:chOff x="0" y="0"/>
          <a:chExt cx="0" cy="0"/>
        </a:xfrm>
      </p:grpSpPr>
      <p:sp>
        <p:nvSpPr>
          <p:cNvPr id="8" name="Rectangle 7"/>
          <p:cNvSpPr/>
          <p:nvPr userDrawn="1"/>
        </p:nvSpPr>
        <p:spPr>
          <a:xfrm rot="10800000" flipV="1">
            <a:off x="-1" y="1"/>
            <a:ext cx="14630401" cy="987552"/>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46" tIns="54873" rIns="109746" bIns="54873" rtlCol="0" anchor="ctr"/>
          <a:lstStyle/>
          <a:p>
            <a:pPr algn="ctr" defTabSz="1097280"/>
            <a:endParaRPr lang="en-US" dirty="0">
              <a:solidFill>
                <a:srgbClr val="1E1E1E"/>
              </a:solidFill>
            </a:endParaRPr>
          </a:p>
        </p:txBody>
      </p:sp>
      <p:sp>
        <p:nvSpPr>
          <p:cNvPr id="9" name="Rectangle 8"/>
          <p:cNvSpPr/>
          <p:nvPr userDrawn="1"/>
        </p:nvSpPr>
        <p:spPr>
          <a:xfrm rot="10800000" flipV="1">
            <a:off x="1" y="1"/>
            <a:ext cx="14630399" cy="768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46" tIns="54873" rIns="109746" bIns="54873" rtlCol="0" anchor="ctr"/>
          <a:lstStyle/>
          <a:p>
            <a:pPr algn="ctr" defTabSz="1097280"/>
            <a:endParaRPr lang="en-US" dirty="0">
              <a:solidFill>
                <a:srgbClr val="1E1E1E"/>
              </a:solidFill>
            </a:endParaRPr>
          </a:p>
        </p:txBody>
      </p:sp>
      <p:sp>
        <p:nvSpPr>
          <p:cNvPr id="16" name="Text Placeholder 15"/>
          <p:cNvSpPr>
            <a:spLocks noGrp="1"/>
          </p:cNvSpPr>
          <p:nvPr>
            <p:ph type="body" sz="quarter" idx="13" hasCustomPrompt="1"/>
          </p:nvPr>
        </p:nvSpPr>
        <p:spPr>
          <a:xfrm>
            <a:off x="713422" y="0"/>
            <a:ext cx="7875466" cy="768096"/>
          </a:xfrm>
          <a:prstGeom prst="rect">
            <a:avLst/>
          </a:prstGeom>
        </p:spPr>
        <p:txBody>
          <a:bodyPr anchor="ctr">
            <a:normAutofit/>
          </a:bodyPr>
          <a:lstStyle>
            <a:lvl1pPr algn="l" defTabSz="548731" rtl="0" eaLnBrk="1" fontAlgn="base" hangingPunct="1">
              <a:spcBef>
                <a:spcPct val="0"/>
              </a:spcBef>
              <a:spcAft>
                <a:spcPct val="0"/>
              </a:spcAft>
              <a:defRPr lang="en-US" sz="2400" b="0" kern="1200" baseline="0" dirty="0">
                <a:solidFill>
                  <a:schemeClr val="bg2"/>
                </a:solidFill>
                <a:latin typeface="Arial"/>
                <a:ea typeface="ヒラギノ角ゴ Pro W3" charset="-128"/>
                <a:cs typeface="Aria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Company Name</a:t>
            </a:r>
          </a:p>
        </p:txBody>
      </p:sp>
      <p:sp>
        <p:nvSpPr>
          <p:cNvPr id="21" name="TextBox 20"/>
          <p:cNvSpPr txBox="1"/>
          <p:nvPr userDrawn="1"/>
        </p:nvSpPr>
        <p:spPr>
          <a:xfrm>
            <a:off x="831800" y="7771768"/>
            <a:ext cx="1154336" cy="274320"/>
          </a:xfrm>
          <a:prstGeom prst="rect">
            <a:avLst/>
          </a:prstGeom>
          <a:noFill/>
        </p:spPr>
        <p:txBody>
          <a:bodyPr wrap="square" lIns="0" tIns="0" rIns="0" bIns="0" rtlCol="0">
            <a:noAutofit/>
          </a:bodyPr>
          <a:lstStyle/>
          <a:p>
            <a:pPr defTabSz="1097280">
              <a:lnSpc>
                <a:spcPct val="90000"/>
              </a:lnSpc>
            </a:pPr>
            <a:fld id="{9484F7A5-6A8F-8446-A111-2677E1911D97}" type="slidenum">
              <a:rPr lang="en-US" sz="1100" b="1" spc="-84" smtClean="0">
                <a:solidFill>
                  <a:srgbClr val="818A8F"/>
                </a:solidFill>
              </a:rPr>
              <a:pPr defTabSz="1097280">
                <a:lnSpc>
                  <a:spcPct val="90000"/>
                </a:lnSpc>
              </a:pPr>
              <a:t>‹#›</a:t>
            </a:fld>
            <a:endParaRPr lang="en-US" sz="1100" b="1" spc="-84" dirty="0">
              <a:solidFill>
                <a:srgbClr val="818A8F"/>
              </a:solidFill>
            </a:endParaRPr>
          </a:p>
        </p:txBody>
      </p:sp>
      <p:sp>
        <p:nvSpPr>
          <p:cNvPr id="22" name="TextBox 21"/>
          <p:cNvSpPr txBox="1"/>
          <p:nvPr userDrawn="1"/>
        </p:nvSpPr>
        <p:spPr>
          <a:xfrm>
            <a:off x="1986136" y="7771768"/>
            <a:ext cx="3852305" cy="274320"/>
          </a:xfrm>
          <a:prstGeom prst="rect">
            <a:avLst/>
          </a:prstGeom>
        </p:spPr>
        <p:txBody>
          <a:bodyPr lIns="0" tIns="0" rIns="0" bIns="0">
            <a:noAutofit/>
          </a:bodyPr>
          <a:lstStyle/>
          <a:p>
            <a:pPr defTabSz="1097280">
              <a:buFont typeface="Arial"/>
              <a:buNone/>
              <a:defRPr/>
            </a:pPr>
            <a:r>
              <a:rPr lang="en-US" sz="1100" dirty="0">
                <a:solidFill>
                  <a:srgbClr val="818A8F"/>
                </a:solidFill>
                <a:ea typeface="ヒラギノ角ゴ Pro W3" charset="-128"/>
                <a:cs typeface="ヒラギノ角ゴ Pro W3" charset="-128"/>
              </a:rPr>
              <a:t>© Hortonworks Inc. 2011 – 2016. All Rights Reserved</a:t>
            </a:r>
          </a:p>
        </p:txBody>
      </p:sp>
      <p:pic>
        <p:nvPicPr>
          <p:cNvPr id="45" name="Picture 44" descr="Hortonworks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12096106" y="7120167"/>
            <a:ext cx="1835846" cy="910742"/>
          </a:xfrm>
          <a:prstGeom prst="rect">
            <a:avLst/>
          </a:prstGeom>
        </p:spPr>
      </p:pic>
    </p:spTree>
    <p:extLst>
      <p:ext uri="{BB962C8B-B14F-4D97-AF65-F5344CB8AC3E}">
        <p14:creationId xmlns:p14="http://schemas.microsoft.com/office/powerpoint/2010/main" val="137157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Slide - Active Archive">
    <p:spTree>
      <p:nvGrpSpPr>
        <p:cNvPr id="1" name=""/>
        <p:cNvGrpSpPr/>
        <p:nvPr/>
      </p:nvGrpSpPr>
      <p:grpSpPr>
        <a:xfrm>
          <a:off x="0" y="0"/>
          <a:ext cx="0" cy="0"/>
          <a:chOff x="0" y="0"/>
          <a:chExt cx="0" cy="0"/>
        </a:xfrm>
      </p:grpSpPr>
      <p:pic>
        <p:nvPicPr>
          <p:cNvPr id="46" name="Picture 45" descr="Hortonworks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12096118" y="7120167"/>
            <a:ext cx="1835846" cy="910742"/>
          </a:xfrm>
          <a:prstGeom prst="rect">
            <a:avLst/>
          </a:prstGeom>
        </p:spPr>
      </p:pic>
      <p:sp>
        <p:nvSpPr>
          <p:cNvPr id="49" name="TextBox 48"/>
          <p:cNvSpPr txBox="1"/>
          <p:nvPr userDrawn="1"/>
        </p:nvSpPr>
        <p:spPr>
          <a:xfrm>
            <a:off x="831800" y="7771768"/>
            <a:ext cx="1154336" cy="274320"/>
          </a:xfrm>
          <a:prstGeom prst="rect">
            <a:avLst/>
          </a:prstGeom>
          <a:noFill/>
        </p:spPr>
        <p:txBody>
          <a:bodyPr wrap="square" lIns="0" tIns="0" rIns="0" bIns="0" rtlCol="0">
            <a:noAutofit/>
          </a:bodyPr>
          <a:lstStyle/>
          <a:p>
            <a:pPr defTabSz="1097280">
              <a:lnSpc>
                <a:spcPct val="90000"/>
              </a:lnSpc>
            </a:pPr>
            <a:r>
              <a:rPr lang="en-US" sz="1100" b="1" spc="-84" dirty="0">
                <a:solidFill>
                  <a:srgbClr val="FFFFFF"/>
                </a:solidFill>
                <a:latin typeface="Arial"/>
              </a:rPr>
              <a:t>Page </a:t>
            </a:r>
            <a:fld id="{9484F7A5-6A8F-8446-A111-2677E1911D97}" type="slidenum">
              <a:rPr lang="en-US" sz="1100" b="1" spc="-84" smtClean="0">
                <a:solidFill>
                  <a:srgbClr val="FFFFFF"/>
                </a:solidFill>
                <a:latin typeface="Arial"/>
              </a:rPr>
              <a:pPr defTabSz="1097280">
                <a:lnSpc>
                  <a:spcPct val="90000"/>
                </a:lnSpc>
              </a:pPr>
              <a:t>‹#›</a:t>
            </a:fld>
            <a:endParaRPr lang="en-US" sz="1100" b="1" spc="-84" dirty="0">
              <a:solidFill>
                <a:srgbClr val="FFFFFF"/>
              </a:solidFill>
              <a:latin typeface="Arial"/>
            </a:endParaRPr>
          </a:p>
        </p:txBody>
      </p:sp>
      <p:sp>
        <p:nvSpPr>
          <p:cNvPr id="50" name="TextBox 49"/>
          <p:cNvSpPr txBox="1"/>
          <p:nvPr userDrawn="1"/>
        </p:nvSpPr>
        <p:spPr>
          <a:xfrm>
            <a:off x="1986136" y="7771768"/>
            <a:ext cx="3852305" cy="274320"/>
          </a:xfrm>
          <a:prstGeom prst="rect">
            <a:avLst/>
          </a:prstGeom>
        </p:spPr>
        <p:txBody>
          <a:bodyPr lIns="0" tIns="0" rIns="0" bIns="0">
            <a:noAutofit/>
          </a:bodyPr>
          <a:lstStyle/>
          <a:p>
            <a:pPr defTabSz="1097280">
              <a:buFont typeface="Arial"/>
              <a:buNone/>
              <a:defRPr/>
            </a:pPr>
            <a:r>
              <a:rPr lang="en-US" sz="1100" dirty="0">
                <a:solidFill>
                  <a:srgbClr val="FFFFFF"/>
                </a:solidFill>
                <a:latin typeface="Arial"/>
                <a:ea typeface="ヒラギノ角ゴ Pro W3" charset="-128"/>
                <a:cs typeface="ヒラギノ角ゴ Pro W3" charset="-128"/>
              </a:rPr>
              <a:t>© Hortonworks Inc. 2011 – 2016. All Rights Reserved</a:t>
            </a:r>
          </a:p>
        </p:txBody>
      </p:sp>
    </p:spTree>
    <p:extLst>
      <p:ext uri="{BB962C8B-B14F-4D97-AF65-F5344CB8AC3E}">
        <p14:creationId xmlns:p14="http://schemas.microsoft.com/office/powerpoint/2010/main" val="816976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Slide - Data Enrichment">
    <p:spTree>
      <p:nvGrpSpPr>
        <p:cNvPr id="1" name=""/>
        <p:cNvGrpSpPr/>
        <p:nvPr/>
      </p:nvGrpSpPr>
      <p:grpSpPr>
        <a:xfrm>
          <a:off x="0" y="0"/>
          <a:ext cx="0" cy="0"/>
          <a:chOff x="0" y="0"/>
          <a:chExt cx="0" cy="0"/>
        </a:xfrm>
      </p:grpSpPr>
      <p:pic>
        <p:nvPicPr>
          <p:cNvPr id="41" name="Picture 40" descr="Hortonworks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12096146" y="7120167"/>
            <a:ext cx="1835846" cy="910742"/>
          </a:xfrm>
          <a:prstGeom prst="rect">
            <a:avLst/>
          </a:prstGeom>
        </p:spPr>
      </p:pic>
      <p:sp>
        <p:nvSpPr>
          <p:cNvPr id="43" name="TextBox 42"/>
          <p:cNvSpPr txBox="1"/>
          <p:nvPr userDrawn="1"/>
        </p:nvSpPr>
        <p:spPr>
          <a:xfrm>
            <a:off x="831800" y="7771768"/>
            <a:ext cx="1154336" cy="274320"/>
          </a:xfrm>
          <a:prstGeom prst="rect">
            <a:avLst/>
          </a:prstGeom>
          <a:noFill/>
        </p:spPr>
        <p:txBody>
          <a:bodyPr wrap="square" lIns="0" tIns="0" rIns="0" bIns="0" rtlCol="0">
            <a:noAutofit/>
          </a:bodyPr>
          <a:lstStyle/>
          <a:p>
            <a:pPr defTabSz="1097280">
              <a:lnSpc>
                <a:spcPct val="90000"/>
              </a:lnSpc>
            </a:pPr>
            <a:r>
              <a:rPr lang="en-US" sz="1100" b="1" spc="-84" dirty="0">
                <a:solidFill>
                  <a:srgbClr val="FFFFFF"/>
                </a:solidFill>
                <a:latin typeface="Arial"/>
              </a:rPr>
              <a:t>Page </a:t>
            </a:r>
            <a:fld id="{9484F7A5-6A8F-8446-A111-2677E1911D97}" type="slidenum">
              <a:rPr lang="en-US" sz="1100" b="1" spc="-84" smtClean="0">
                <a:solidFill>
                  <a:srgbClr val="FFFFFF"/>
                </a:solidFill>
                <a:latin typeface="Arial"/>
              </a:rPr>
              <a:pPr defTabSz="1097280">
                <a:lnSpc>
                  <a:spcPct val="90000"/>
                </a:lnSpc>
              </a:pPr>
              <a:t>‹#›</a:t>
            </a:fld>
            <a:endParaRPr lang="en-US" sz="1100" b="1" spc="-84" dirty="0">
              <a:solidFill>
                <a:srgbClr val="FFFFFF"/>
              </a:solidFill>
              <a:latin typeface="Arial"/>
            </a:endParaRPr>
          </a:p>
        </p:txBody>
      </p:sp>
      <p:sp>
        <p:nvSpPr>
          <p:cNvPr id="44" name="TextBox 43"/>
          <p:cNvSpPr txBox="1"/>
          <p:nvPr userDrawn="1"/>
        </p:nvSpPr>
        <p:spPr>
          <a:xfrm>
            <a:off x="1986136" y="7771768"/>
            <a:ext cx="3852305" cy="274320"/>
          </a:xfrm>
          <a:prstGeom prst="rect">
            <a:avLst/>
          </a:prstGeom>
        </p:spPr>
        <p:txBody>
          <a:bodyPr lIns="0" tIns="0" rIns="0" bIns="0">
            <a:noAutofit/>
          </a:bodyPr>
          <a:lstStyle/>
          <a:p>
            <a:pPr defTabSz="1097280">
              <a:buFont typeface="Arial"/>
              <a:buNone/>
              <a:defRPr/>
            </a:pPr>
            <a:r>
              <a:rPr lang="en-US" sz="1100" dirty="0">
                <a:solidFill>
                  <a:srgbClr val="FFFFFF"/>
                </a:solidFill>
                <a:latin typeface="Arial"/>
                <a:ea typeface="ヒラギノ角ゴ Pro W3" charset="-128"/>
                <a:cs typeface="ヒラギノ角ゴ Pro W3" charset="-128"/>
              </a:rPr>
              <a:t>© Hortonworks Inc. 2011 – 2015. All Rights Reserved</a:t>
            </a:r>
          </a:p>
        </p:txBody>
      </p:sp>
    </p:spTree>
    <p:extLst>
      <p:ext uri="{BB962C8B-B14F-4D97-AF65-F5344CB8AC3E}">
        <p14:creationId xmlns:p14="http://schemas.microsoft.com/office/powerpoint/2010/main" val="108520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Green Title">
    <p:spTree>
      <p:nvGrpSpPr>
        <p:cNvPr id="1" name=""/>
        <p:cNvGrpSpPr/>
        <p:nvPr/>
      </p:nvGrpSpPr>
      <p:grpSpPr>
        <a:xfrm>
          <a:off x="0" y="0"/>
          <a:ext cx="0" cy="0"/>
          <a:chOff x="0" y="0"/>
          <a:chExt cx="0" cy="0"/>
        </a:xfrm>
      </p:grpSpPr>
      <p:pic>
        <p:nvPicPr>
          <p:cNvPr id="16" name="Picture 15"/>
          <p:cNvPicPr preferRelativeResize="0">
            <a:picLocks/>
          </p:cNvPicPr>
          <p:nvPr/>
        </p:nvPicPr>
        <p:blipFill>
          <a:blip r:embed="rId2" cstate="email">
            <a:extLst>
              <a:ext uri="{28A0092B-C50C-407E-A947-70E740481C1C}">
                <a14:useLocalDpi xmlns:a14="http://schemas.microsoft.com/office/drawing/2010/main"/>
              </a:ext>
            </a:extLst>
          </a:blip>
          <a:stretch>
            <a:fillRect/>
          </a:stretch>
        </p:blipFill>
        <p:spPr>
          <a:xfrm>
            <a:off x="1" y="-15378"/>
            <a:ext cx="14670629" cy="8244588"/>
          </a:xfrm>
          <a:prstGeom prst="rect">
            <a:avLst/>
          </a:prstGeom>
        </p:spPr>
      </p:pic>
      <p:sp>
        <p:nvSpPr>
          <p:cNvPr id="7" name="Title 1"/>
          <p:cNvSpPr>
            <a:spLocks noGrp="1"/>
          </p:cNvSpPr>
          <p:nvPr>
            <p:ph type="ctrTitle" hasCustomPrompt="1"/>
          </p:nvPr>
        </p:nvSpPr>
        <p:spPr bwMode="gray">
          <a:xfrm>
            <a:off x="841494" y="2872027"/>
            <a:ext cx="7644384" cy="1592888"/>
          </a:xfrm>
          <a:prstGeom prst="rect">
            <a:avLst/>
          </a:prstGeom>
          <a:noFill/>
          <a:effectLst>
            <a:outerShdw blurRad="127000" algn="ctr" rotWithShape="0">
              <a:srgbClr val="000000"/>
            </a:outerShdw>
          </a:effectLst>
        </p:spPr>
        <p:txBody>
          <a:bodyPr wrap="square" lIns="0" bIns="0" anchor="b" anchorCtr="0">
            <a:spAutoFit/>
          </a:bodyPr>
          <a:lstStyle>
            <a:lvl1pPr marL="0" indent="0" algn="l" defTabSz="544603">
              <a:lnSpc>
                <a:spcPct val="85000"/>
              </a:lnSpc>
              <a:spcAft>
                <a:spcPts val="0"/>
              </a:spcAft>
              <a:tabLst/>
              <a:defRPr sz="6000" b="1" baseline="0">
                <a:solidFill>
                  <a:schemeClr val="bg2"/>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650218"/>
            <a:ext cx="7644384" cy="491129"/>
          </a:xfrm>
          <a:prstGeom prst="rect">
            <a:avLst/>
          </a:prstGeom>
          <a:effectLst>
            <a:outerShdw blurRad="63500" algn="ctr" rotWithShape="0">
              <a:srgbClr val="000000">
                <a:alpha val="50000"/>
              </a:srgbClr>
            </a:outerShdw>
          </a:effectLst>
        </p:spPr>
        <p:txBody>
          <a:bodyPr lIns="0" tIns="0" bIns="0">
            <a:spAutoFit/>
          </a:bodyPr>
          <a:lstStyle>
            <a:lvl1pPr marL="0" indent="0" algn="l">
              <a:lnSpc>
                <a:spcPct val="85000"/>
              </a:lnSpc>
              <a:spcBef>
                <a:spcPts val="200"/>
              </a:spcBef>
              <a:spcAft>
                <a:spcPts val="200"/>
              </a:spcAft>
              <a:buNone/>
              <a:defRPr sz="3600" b="1" baseline="0">
                <a:solidFill>
                  <a:schemeClr val="accent6"/>
                </a:solidFill>
                <a:latin typeface="+mj-lt"/>
                <a:cs typeface="Arial"/>
              </a:defRPr>
            </a:lvl1pPr>
            <a:lvl2pPr marL="548412" indent="0" algn="ctr">
              <a:buNone/>
              <a:defRPr>
                <a:solidFill>
                  <a:schemeClr val="tx1">
                    <a:tint val="75000"/>
                  </a:schemeClr>
                </a:solidFill>
              </a:defRPr>
            </a:lvl2pPr>
            <a:lvl3pPr marL="1096824" indent="0" algn="ctr">
              <a:buNone/>
              <a:defRPr>
                <a:solidFill>
                  <a:schemeClr val="tx1">
                    <a:tint val="75000"/>
                  </a:schemeClr>
                </a:solidFill>
              </a:defRPr>
            </a:lvl3pPr>
            <a:lvl4pPr marL="1645235" indent="0" algn="ctr">
              <a:buNone/>
              <a:defRPr>
                <a:solidFill>
                  <a:schemeClr val="tx1">
                    <a:tint val="75000"/>
                  </a:schemeClr>
                </a:solidFill>
              </a:defRPr>
            </a:lvl4pPr>
            <a:lvl5pPr marL="2193648" indent="0" algn="ctr">
              <a:buNone/>
              <a:defRPr>
                <a:solidFill>
                  <a:schemeClr val="tx1">
                    <a:tint val="75000"/>
                  </a:schemeClr>
                </a:solidFill>
              </a:defRPr>
            </a:lvl5pPr>
            <a:lvl6pPr marL="2742060" indent="0" algn="ctr">
              <a:buNone/>
              <a:defRPr>
                <a:solidFill>
                  <a:schemeClr val="tx1">
                    <a:tint val="75000"/>
                  </a:schemeClr>
                </a:solidFill>
              </a:defRPr>
            </a:lvl6pPr>
            <a:lvl7pPr marL="3290472" indent="0" algn="ctr">
              <a:buNone/>
              <a:defRPr>
                <a:solidFill>
                  <a:schemeClr val="tx1">
                    <a:tint val="75000"/>
                  </a:schemeClr>
                </a:solidFill>
              </a:defRPr>
            </a:lvl7pPr>
            <a:lvl8pPr marL="3838882" indent="0" algn="ctr">
              <a:buNone/>
              <a:defRPr>
                <a:solidFill>
                  <a:schemeClr val="tx1">
                    <a:tint val="75000"/>
                  </a:schemeClr>
                </a:solidFill>
              </a:defRPr>
            </a:lvl8pPr>
            <a:lvl9pPr marL="4387294" indent="0" algn="ctr">
              <a:buNone/>
              <a:defRPr>
                <a:solidFill>
                  <a:schemeClr val="tx1">
                    <a:tint val="75000"/>
                  </a:schemeClr>
                </a:solidFill>
              </a:defRPr>
            </a:lvl9pPr>
          </a:lstStyle>
          <a:p>
            <a:r>
              <a:rPr lang="en-US" dirty="0"/>
              <a:t>Optional Subhead or Speaker Name</a:t>
            </a: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638811" y="7014947"/>
            <a:ext cx="2194560" cy="932688"/>
          </a:xfrm>
          <a:prstGeom prst="rect">
            <a:avLst/>
          </a:prstGeom>
        </p:spPr>
      </p:pic>
      <p:sp>
        <p:nvSpPr>
          <p:cNvPr id="3" name="Content Placeholder 2"/>
          <p:cNvSpPr>
            <a:spLocks noGrp="1"/>
          </p:cNvSpPr>
          <p:nvPr>
            <p:ph sz="quarter" idx="10"/>
          </p:nvPr>
        </p:nvSpPr>
        <p:spPr bwMode="gray">
          <a:xfrm>
            <a:off x="841494" y="5244103"/>
            <a:ext cx="7644384" cy="491129"/>
          </a:xfrm>
          <a:effectLst>
            <a:outerShdw blurRad="63500" algn="ctr" rotWithShape="0">
              <a:srgbClr val="000000">
                <a:alpha val="50000"/>
              </a:srgbClr>
            </a:outerShdw>
          </a:effectLst>
        </p:spPr>
        <p:txBody>
          <a:bodyPr tIns="0" bIns="0">
            <a:spAutoFit/>
          </a:bodyPr>
          <a:lstStyle>
            <a:lvl1pPr marL="0" indent="0">
              <a:lnSpc>
                <a:spcPct val="85000"/>
              </a:lnSpc>
              <a:buNone/>
              <a:defRPr sz="36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4734099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Gray Title">
    <p:spTree>
      <p:nvGrpSpPr>
        <p:cNvPr id="1" name=""/>
        <p:cNvGrpSpPr/>
        <p:nvPr/>
      </p:nvGrpSpPr>
      <p:grpSpPr>
        <a:xfrm>
          <a:off x="0" y="0"/>
          <a:ext cx="0" cy="0"/>
          <a:chOff x="0" y="0"/>
          <a:chExt cx="0" cy="0"/>
        </a:xfrm>
      </p:grpSpPr>
      <p:pic>
        <p:nvPicPr>
          <p:cNvPr id="10" name="Picture 9"/>
          <p:cNvPicPr preferRelativeResize="0">
            <a:picLocks/>
          </p:cNvPicPr>
          <p:nvPr/>
        </p:nvPicPr>
        <p:blipFill>
          <a:blip r:embed="rId2" cstate="email">
            <a:extLst>
              <a:ext uri="{28A0092B-C50C-407E-A947-70E740481C1C}">
                <a14:useLocalDpi xmlns:a14="http://schemas.microsoft.com/office/drawing/2010/main"/>
              </a:ext>
            </a:extLst>
          </a:blip>
          <a:stretch>
            <a:fillRect/>
          </a:stretch>
        </p:blipFill>
        <p:spPr>
          <a:xfrm>
            <a:off x="-10753" y="-16045"/>
            <a:ext cx="14670625" cy="8244586"/>
          </a:xfrm>
          <a:prstGeom prst="rect">
            <a:avLst/>
          </a:prstGeom>
        </p:spPr>
      </p:pic>
      <p:sp>
        <p:nvSpPr>
          <p:cNvPr id="7" name="Title 1"/>
          <p:cNvSpPr>
            <a:spLocks noGrp="1"/>
          </p:cNvSpPr>
          <p:nvPr>
            <p:ph type="ctrTitle" hasCustomPrompt="1"/>
          </p:nvPr>
        </p:nvSpPr>
        <p:spPr bwMode="gray">
          <a:xfrm>
            <a:off x="841494" y="2875420"/>
            <a:ext cx="7644384" cy="1592888"/>
          </a:xfrm>
          <a:prstGeom prst="rect">
            <a:avLst/>
          </a:prstGeom>
          <a:noFill/>
          <a:effectLst/>
        </p:spPr>
        <p:txBody>
          <a:bodyPr wrap="square" lIns="0" bIns="0" anchor="b" anchorCtr="0">
            <a:spAutoFit/>
          </a:bodyPr>
          <a:lstStyle>
            <a:lvl1pPr marL="0" indent="0" algn="l" defTabSz="544603">
              <a:lnSpc>
                <a:spcPct val="85000"/>
              </a:lnSpc>
              <a:spcAft>
                <a:spcPts val="0"/>
              </a:spcAft>
              <a:tabLst/>
              <a:defRPr sz="6000" b="1" baseline="0">
                <a:solidFill>
                  <a:schemeClr val="tx1"/>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654297"/>
            <a:ext cx="7644384" cy="491129"/>
          </a:xfrm>
          <a:prstGeom prst="rect">
            <a:avLst/>
          </a:prstGeom>
          <a:effectLst/>
        </p:spPr>
        <p:txBody>
          <a:bodyPr lIns="0" tIns="0" bIns="0">
            <a:spAutoFit/>
          </a:bodyPr>
          <a:lstStyle>
            <a:lvl1pPr marL="0" indent="0" algn="l">
              <a:lnSpc>
                <a:spcPct val="85000"/>
              </a:lnSpc>
              <a:spcBef>
                <a:spcPts val="200"/>
              </a:spcBef>
              <a:spcAft>
                <a:spcPts val="200"/>
              </a:spcAft>
              <a:buNone/>
              <a:defRPr sz="3600" b="1" baseline="0">
                <a:solidFill>
                  <a:schemeClr val="tx2"/>
                </a:solidFill>
                <a:latin typeface="+mj-lt"/>
                <a:cs typeface="Arial"/>
              </a:defRPr>
            </a:lvl1pPr>
            <a:lvl2pPr marL="548412" indent="0" algn="ctr">
              <a:buNone/>
              <a:defRPr>
                <a:solidFill>
                  <a:schemeClr val="tx1">
                    <a:tint val="75000"/>
                  </a:schemeClr>
                </a:solidFill>
              </a:defRPr>
            </a:lvl2pPr>
            <a:lvl3pPr marL="1096824" indent="0" algn="ctr">
              <a:buNone/>
              <a:defRPr>
                <a:solidFill>
                  <a:schemeClr val="tx1">
                    <a:tint val="75000"/>
                  </a:schemeClr>
                </a:solidFill>
              </a:defRPr>
            </a:lvl3pPr>
            <a:lvl4pPr marL="1645235" indent="0" algn="ctr">
              <a:buNone/>
              <a:defRPr>
                <a:solidFill>
                  <a:schemeClr val="tx1">
                    <a:tint val="75000"/>
                  </a:schemeClr>
                </a:solidFill>
              </a:defRPr>
            </a:lvl4pPr>
            <a:lvl5pPr marL="2193648" indent="0" algn="ctr">
              <a:buNone/>
              <a:defRPr>
                <a:solidFill>
                  <a:schemeClr val="tx1">
                    <a:tint val="75000"/>
                  </a:schemeClr>
                </a:solidFill>
              </a:defRPr>
            </a:lvl5pPr>
            <a:lvl6pPr marL="2742060" indent="0" algn="ctr">
              <a:buNone/>
              <a:defRPr>
                <a:solidFill>
                  <a:schemeClr val="tx1">
                    <a:tint val="75000"/>
                  </a:schemeClr>
                </a:solidFill>
              </a:defRPr>
            </a:lvl6pPr>
            <a:lvl7pPr marL="3290472" indent="0" algn="ctr">
              <a:buNone/>
              <a:defRPr>
                <a:solidFill>
                  <a:schemeClr val="tx1">
                    <a:tint val="75000"/>
                  </a:schemeClr>
                </a:solidFill>
              </a:defRPr>
            </a:lvl7pPr>
            <a:lvl8pPr marL="3838882" indent="0" algn="ctr">
              <a:buNone/>
              <a:defRPr>
                <a:solidFill>
                  <a:schemeClr val="tx1">
                    <a:tint val="75000"/>
                  </a:schemeClr>
                </a:solidFill>
              </a:defRPr>
            </a:lvl8pPr>
            <a:lvl9pPr marL="4387294" indent="0" algn="ctr">
              <a:buNone/>
              <a:defRPr>
                <a:solidFill>
                  <a:schemeClr val="tx1">
                    <a:tint val="75000"/>
                  </a:schemeClr>
                </a:solidFill>
              </a:defRPr>
            </a:lvl9pPr>
          </a:lstStyle>
          <a:p>
            <a:r>
              <a:rPr lang="en-US" dirty="0"/>
              <a:t>Optional Subhead or Speaker Name</a:t>
            </a: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638811" y="7014947"/>
            <a:ext cx="2194560" cy="932688"/>
          </a:xfrm>
          <a:prstGeom prst="rect">
            <a:avLst/>
          </a:prstGeom>
        </p:spPr>
      </p:pic>
      <p:sp>
        <p:nvSpPr>
          <p:cNvPr id="3" name="Content Placeholder 2"/>
          <p:cNvSpPr>
            <a:spLocks noGrp="1"/>
          </p:cNvSpPr>
          <p:nvPr>
            <p:ph sz="quarter" idx="10"/>
          </p:nvPr>
        </p:nvSpPr>
        <p:spPr bwMode="gray">
          <a:xfrm>
            <a:off x="841494" y="5248657"/>
            <a:ext cx="7644384" cy="491129"/>
          </a:xfrm>
        </p:spPr>
        <p:txBody>
          <a:bodyPr tIns="0" bIns="0">
            <a:spAutoFit/>
          </a:bodyPr>
          <a:lstStyle>
            <a:lvl1pPr marL="0" indent="0">
              <a:lnSpc>
                <a:spcPct val="85000"/>
              </a:lnSpc>
              <a:buNone/>
              <a:defRPr sz="36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9194841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White Title">
    <p:spTree>
      <p:nvGrpSpPr>
        <p:cNvPr id="1" name=""/>
        <p:cNvGrpSpPr/>
        <p:nvPr/>
      </p:nvGrpSpPr>
      <p:grpSpPr>
        <a:xfrm>
          <a:off x="0" y="0"/>
          <a:ext cx="0" cy="0"/>
          <a:chOff x="0" y="0"/>
          <a:chExt cx="0" cy="0"/>
        </a:xfrm>
      </p:grpSpPr>
      <p:pic>
        <p:nvPicPr>
          <p:cNvPr id="11" name="Picture 10"/>
          <p:cNvPicPr preferRelativeResize="0">
            <a:picLocks/>
          </p:cNvPicPr>
          <p:nvPr/>
        </p:nvPicPr>
        <p:blipFill>
          <a:blip r:embed="rId2" cstate="email">
            <a:extLst>
              <a:ext uri="{28A0092B-C50C-407E-A947-70E740481C1C}">
                <a14:useLocalDpi xmlns:a14="http://schemas.microsoft.com/office/drawing/2010/main"/>
              </a:ext>
            </a:extLst>
          </a:blip>
          <a:stretch>
            <a:fillRect/>
          </a:stretch>
        </p:blipFill>
        <p:spPr>
          <a:xfrm>
            <a:off x="-20042" y="-20841"/>
            <a:ext cx="14681056" cy="8250448"/>
          </a:xfrm>
          <a:prstGeom prst="rect">
            <a:avLst/>
          </a:prstGeom>
        </p:spPr>
      </p:pic>
      <p:sp>
        <p:nvSpPr>
          <p:cNvPr id="7" name="Title 1"/>
          <p:cNvSpPr>
            <a:spLocks noGrp="1"/>
          </p:cNvSpPr>
          <p:nvPr>
            <p:ph type="ctrTitle" hasCustomPrompt="1"/>
          </p:nvPr>
        </p:nvSpPr>
        <p:spPr bwMode="gray">
          <a:xfrm>
            <a:off x="841494" y="2875420"/>
            <a:ext cx="7644384" cy="1592888"/>
          </a:xfrm>
          <a:prstGeom prst="rect">
            <a:avLst/>
          </a:prstGeom>
          <a:noFill/>
          <a:effectLst/>
        </p:spPr>
        <p:txBody>
          <a:bodyPr wrap="square" lIns="0" bIns="0" anchor="b" anchorCtr="0">
            <a:spAutoFit/>
          </a:bodyPr>
          <a:lstStyle>
            <a:lvl1pPr marL="0" indent="0" algn="l" defTabSz="544603">
              <a:lnSpc>
                <a:spcPct val="85000"/>
              </a:lnSpc>
              <a:spcAft>
                <a:spcPts val="0"/>
              </a:spcAft>
              <a:tabLst/>
              <a:defRPr sz="6000" b="1" baseline="0">
                <a:solidFill>
                  <a:schemeClr val="tx1"/>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654297"/>
            <a:ext cx="7644384" cy="491129"/>
          </a:xfrm>
          <a:prstGeom prst="rect">
            <a:avLst/>
          </a:prstGeom>
          <a:effectLst/>
        </p:spPr>
        <p:txBody>
          <a:bodyPr lIns="0" tIns="0" bIns="0">
            <a:spAutoFit/>
          </a:bodyPr>
          <a:lstStyle>
            <a:lvl1pPr marL="0" indent="0" algn="l">
              <a:lnSpc>
                <a:spcPct val="85000"/>
              </a:lnSpc>
              <a:spcBef>
                <a:spcPts val="200"/>
              </a:spcBef>
              <a:spcAft>
                <a:spcPts val="200"/>
              </a:spcAft>
              <a:buNone/>
              <a:defRPr sz="3600" b="1" baseline="0">
                <a:solidFill>
                  <a:schemeClr val="tx2"/>
                </a:solidFill>
                <a:latin typeface="+mj-lt"/>
                <a:cs typeface="Arial"/>
              </a:defRPr>
            </a:lvl1pPr>
            <a:lvl2pPr marL="548412" indent="0" algn="ctr">
              <a:buNone/>
              <a:defRPr>
                <a:solidFill>
                  <a:schemeClr val="tx1">
                    <a:tint val="75000"/>
                  </a:schemeClr>
                </a:solidFill>
              </a:defRPr>
            </a:lvl2pPr>
            <a:lvl3pPr marL="1096824" indent="0" algn="ctr">
              <a:buNone/>
              <a:defRPr>
                <a:solidFill>
                  <a:schemeClr val="tx1">
                    <a:tint val="75000"/>
                  </a:schemeClr>
                </a:solidFill>
              </a:defRPr>
            </a:lvl3pPr>
            <a:lvl4pPr marL="1645235" indent="0" algn="ctr">
              <a:buNone/>
              <a:defRPr>
                <a:solidFill>
                  <a:schemeClr val="tx1">
                    <a:tint val="75000"/>
                  </a:schemeClr>
                </a:solidFill>
              </a:defRPr>
            </a:lvl4pPr>
            <a:lvl5pPr marL="2193648" indent="0" algn="ctr">
              <a:buNone/>
              <a:defRPr>
                <a:solidFill>
                  <a:schemeClr val="tx1">
                    <a:tint val="75000"/>
                  </a:schemeClr>
                </a:solidFill>
              </a:defRPr>
            </a:lvl5pPr>
            <a:lvl6pPr marL="2742060" indent="0" algn="ctr">
              <a:buNone/>
              <a:defRPr>
                <a:solidFill>
                  <a:schemeClr val="tx1">
                    <a:tint val="75000"/>
                  </a:schemeClr>
                </a:solidFill>
              </a:defRPr>
            </a:lvl6pPr>
            <a:lvl7pPr marL="3290472" indent="0" algn="ctr">
              <a:buNone/>
              <a:defRPr>
                <a:solidFill>
                  <a:schemeClr val="tx1">
                    <a:tint val="75000"/>
                  </a:schemeClr>
                </a:solidFill>
              </a:defRPr>
            </a:lvl7pPr>
            <a:lvl8pPr marL="3838882" indent="0" algn="ctr">
              <a:buNone/>
              <a:defRPr>
                <a:solidFill>
                  <a:schemeClr val="tx1">
                    <a:tint val="75000"/>
                  </a:schemeClr>
                </a:solidFill>
              </a:defRPr>
            </a:lvl8pPr>
            <a:lvl9pPr marL="4387294" indent="0" algn="ctr">
              <a:buNone/>
              <a:defRPr>
                <a:solidFill>
                  <a:schemeClr val="tx1">
                    <a:tint val="75000"/>
                  </a:schemeClr>
                </a:solidFill>
              </a:defRPr>
            </a:lvl9pPr>
          </a:lstStyle>
          <a:p>
            <a:r>
              <a:rPr lang="en-US" dirty="0"/>
              <a:t>Optional Subhead or Speaker Name</a:t>
            </a: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638811" y="7014947"/>
            <a:ext cx="2194560" cy="932688"/>
          </a:xfrm>
          <a:prstGeom prst="rect">
            <a:avLst/>
          </a:prstGeom>
        </p:spPr>
      </p:pic>
      <p:sp>
        <p:nvSpPr>
          <p:cNvPr id="3" name="Content Placeholder 2"/>
          <p:cNvSpPr>
            <a:spLocks noGrp="1"/>
          </p:cNvSpPr>
          <p:nvPr>
            <p:ph sz="quarter" idx="10"/>
          </p:nvPr>
        </p:nvSpPr>
        <p:spPr>
          <a:xfrm>
            <a:off x="841494" y="5248657"/>
            <a:ext cx="7644384" cy="491129"/>
          </a:xfrm>
        </p:spPr>
        <p:txBody>
          <a:bodyPr tIns="0" bIns="0">
            <a:spAutoFit/>
          </a:bodyPr>
          <a:lstStyle>
            <a:lvl1pPr marL="0" indent="0">
              <a:lnSpc>
                <a:spcPct val="85000"/>
              </a:lnSpc>
              <a:buNone/>
              <a:defRPr sz="36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5666647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hoto Title">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14630400" cy="822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1234"/>
            <a:ext cx="14646166" cy="8230840"/>
          </a:xfrm>
          <a:prstGeom prst="rect">
            <a:avLst/>
          </a:prstGeom>
        </p:spPr>
      </p:pic>
      <p:sp>
        <p:nvSpPr>
          <p:cNvPr id="11" name="Rectangle 10"/>
          <p:cNvSpPr/>
          <p:nvPr/>
        </p:nvSpPr>
        <p:spPr>
          <a:xfrm>
            <a:off x="0" y="1695455"/>
            <a:ext cx="7696200" cy="4724400"/>
          </a:xfrm>
          <a:prstGeom prst="rect">
            <a:avLst/>
          </a:prstGeom>
          <a:gradFill>
            <a:gsLst>
              <a:gs pos="7000">
                <a:schemeClr val="tx1">
                  <a:alpha val="50000"/>
                </a:schemeClr>
              </a:gs>
              <a:gs pos="100000">
                <a:schemeClr val="tx1">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lIns="109687" tIns="91406" rIns="109687" bIns="91406" rtlCol="0" anchor="t" anchorCtr="0"/>
          <a:lstStyle/>
          <a:p>
            <a:pPr defTabSz="1096824"/>
            <a:endParaRPr lang="en-US" sz="2300" dirty="0">
              <a:solidFill>
                <a:srgbClr val="FFFFFF"/>
              </a:solidFill>
              <a:latin typeface="Calibri"/>
            </a:endParaRPr>
          </a:p>
        </p:txBody>
      </p:sp>
      <p:sp>
        <p:nvSpPr>
          <p:cNvPr id="7" name="Title 1"/>
          <p:cNvSpPr>
            <a:spLocks noGrp="1"/>
          </p:cNvSpPr>
          <p:nvPr>
            <p:ph type="ctrTitle" hasCustomPrompt="1"/>
          </p:nvPr>
        </p:nvSpPr>
        <p:spPr bwMode="gray">
          <a:xfrm>
            <a:off x="841494" y="2875420"/>
            <a:ext cx="7644384" cy="1592888"/>
          </a:xfrm>
          <a:prstGeom prst="rect">
            <a:avLst/>
          </a:prstGeom>
          <a:noFill/>
          <a:effectLst>
            <a:outerShdw blurRad="127000" algn="ctr" rotWithShape="0">
              <a:srgbClr val="000000"/>
            </a:outerShdw>
          </a:effectLst>
        </p:spPr>
        <p:txBody>
          <a:bodyPr wrap="square" lIns="0" bIns="0" anchor="b" anchorCtr="0">
            <a:spAutoFit/>
          </a:bodyPr>
          <a:lstStyle>
            <a:lvl1pPr marL="0" indent="0" algn="l" defTabSz="544603">
              <a:lnSpc>
                <a:spcPct val="85000"/>
              </a:lnSpc>
              <a:spcAft>
                <a:spcPts val="0"/>
              </a:spcAft>
              <a:tabLst/>
              <a:defRPr sz="6000" b="1" baseline="0">
                <a:solidFill>
                  <a:schemeClr val="bg2"/>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654297"/>
            <a:ext cx="7644384" cy="491129"/>
          </a:xfrm>
          <a:prstGeom prst="rect">
            <a:avLst/>
          </a:prstGeom>
          <a:effectLst>
            <a:outerShdw blurRad="63500" algn="ctr" rotWithShape="0">
              <a:srgbClr val="000000">
                <a:alpha val="50000"/>
              </a:srgbClr>
            </a:outerShdw>
          </a:effectLst>
        </p:spPr>
        <p:txBody>
          <a:bodyPr lIns="0" tIns="0" bIns="0">
            <a:spAutoFit/>
          </a:bodyPr>
          <a:lstStyle>
            <a:lvl1pPr marL="0" indent="0" algn="l">
              <a:lnSpc>
                <a:spcPct val="85000"/>
              </a:lnSpc>
              <a:spcBef>
                <a:spcPts val="200"/>
              </a:spcBef>
              <a:spcAft>
                <a:spcPts val="200"/>
              </a:spcAft>
              <a:buNone/>
              <a:defRPr sz="3600" b="1" baseline="0">
                <a:solidFill>
                  <a:schemeClr val="accent6"/>
                </a:solidFill>
                <a:latin typeface="+mj-lt"/>
                <a:cs typeface="Arial"/>
              </a:defRPr>
            </a:lvl1pPr>
            <a:lvl2pPr marL="548412" indent="0" algn="ctr">
              <a:buNone/>
              <a:defRPr>
                <a:solidFill>
                  <a:schemeClr val="tx1">
                    <a:tint val="75000"/>
                  </a:schemeClr>
                </a:solidFill>
              </a:defRPr>
            </a:lvl2pPr>
            <a:lvl3pPr marL="1096824" indent="0" algn="ctr">
              <a:buNone/>
              <a:defRPr>
                <a:solidFill>
                  <a:schemeClr val="tx1">
                    <a:tint val="75000"/>
                  </a:schemeClr>
                </a:solidFill>
              </a:defRPr>
            </a:lvl3pPr>
            <a:lvl4pPr marL="1645235" indent="0" algn="ctr">
              <a:buNone/>
              <a:defRPr>
                <a:solidFill>
                  <a:schemeClr val="tx1">
                    <a:tint val="75000"/>
                  </a:schemeClr>
                </a:solidFill>
              </a:defRPr>
            </a:lvl4pPr>
            <a:lvl5pPr marL="2193648" indent="0" algn="ctr">
              <a:buNone/>
              <a:defRPr>
                <a:solidFill>
                  <a:schemeClr val="tx1">
                    <a:tint val="75000"/>
                  </a:schemeClr>
                </a:solidFill>
              </a:defRPr>
            </a:lvl5pPr>
            <a:lvl6pPr marL="2742060" indent="0" algn="ctr">
              <a:buNone/>
              <a:defRPr>
                <a:solidFill>
                  <a:schemeClr val="tx1">
                    <a:tint val="75000"/>
                  </a:schemeClr>
                </a:solidFill>
              </a:defRPr>
            </a:lvl6pPr>
            <a:lvl7pPr marL="3290472" indent="0" algn="ctr">
              <a:buNone/>
              <a:defRPr>
                <a:solidFill>
                  <a:schemeClr val="tx1">
                    <a:tint val="75000"/>
                  </a:schemeClr>
                </a:solidFill>
              </a:defRPr>
            </a:lvl7pPr>
            <a:lvl8pPr marL="3838882" indent="0" algn="ctr">
              <a:buNone/>
              <a:defRPr>
                <a:solidFill>
                  <a:schemeClr val="tx1">
                    <a:tint val="75000"/>
                  </a:schemeClr>
                </a:solidFill>
              </a:defRPr>
            </a:lvl8pPr>
            <a:lvl9pPr marL="4387294" indent="0" algn="ctr">
              <a:buNone/>
              <a:defRPr>
                <a:solidFill>
                  <a:schemeClr val="tx1">
                    <a:tint val="75000"/>
                  </a:schemeClr>
                </a:solidFill>
              </a:defRPr>
            </a:lvl9pPr>
          </a:lstStyle>
          <a:p>
            <a:r>
              <a:rPr lang="en-US" dirty="0"/>
              <a:t>Optional Subhead or Speaker Name</a:t>
            </a:r>
          </a:p>
        </p:txBody>
      </p:sp>
      <p:pic>
        <p:nvPicPr>
          <p:cNvPr id="9" name="Picture 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638811" y="7014947"/>
            <a:ext cx="2194560" cy="932688"/>
          </a:xfrm>
          <a:prstGeom prst="rect">
            <a:avLst/>
          </a:prstGeom>
        </p:spPr>
      </p:pic>
      <p:sp>
        <p:nvSpPr>
          <p:cNvPr id="3" name="Content Placeholder 2"/>
          <p:cNvSpPr>
            <a:spLocks noGrp="1"/>
          </p:cNvSpPr>
          <p:nvPr>
            <p:ph sz="quarter" idx="10"/>
          </p:nvPr>
        </p:nvSpPr>
        <p:spPr bwMode="gray">
          <a:xfrm>
            <a:off x="841494" y="5248657"/>
            <a:ext cx="7644384" cy="491129"/>
          </a:xfrm>
        </p:spPr>
        <p:txBody>
          <a:bodyPr tIns="0" bIns="0">
            <a:spAutoFit/>
          </a:bodyPr>
          <a:lstStyle>
            <a:lvl1pPr marL="0" indent="0">
              <a:lnSpc>
                <a:spcPct val="85000"/>
              </a:lnSpc>
              <a:buNone/>
              <a:defRPr sz="36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5665587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Custom Photo Title, Option 1">
    <p:bg>
      <p:bgPr>
        <a:solidFill>
          <a:schemeClr val="accent4">
            <a:lumMod val="7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234"/>
            <a:ext cx="14646166" cy="8230840"/>
          </a:xfrm>
          <a:prstGeom prst="rect">
            <a:avLst/>
          </a:prstGeom>
        </p:spPr>
      </p:pic>
      <p:sp>
        <p:nvSpPr>
          <p:cNvPr id="7" name="Title 1"/>
          <p:cNvSpPr>
            <a:spLocks noGrp="1"/>
          </p:cNvSpPr>
          <p:nvPr>
            <p:ph type="ctrTitle" hasCustomPrompt="1"/>
          </p:nvPr>
        </p:nvSpPr>
        <p:spPr bwMode="gray">
          <a:xfrm>
            <a:off x="841494" y="2875420"/>
            <a:ext cx="7644384" cy="1592888"/>
          </a:xfrm>
          <a:prstGeom prst="rect">
            <a:avLst/>
          </a:prstGeom>
          <a:noFill/>
          <a:effectLst>
            <a:outerShdw blurRad="127000" algn="ctr" rotWithShape="0">
              <a:srgbClr val="000000"/>
            </a:outerShdw>
          </a:effectLst>
        </p:spPr>
        <p:txBody>
          <a:bodyPr wrap="square" lIns="0" bIns="0" anchor="b" anchorCtr="0">
            <a:spAutoFit/>
          </a:bodyPr>
          <a:lstStyle>
            <a:lvl1pPr marL="0" indent="0" algn="l" defTabSz="544603">
              <a:lnSpc>
                <a:spcPct val="85000"/>
              </a:lnSpc>
              <a:spcAft>
                <a:spcPts val="0"/>
              </a:spcAft>
              <a:tabLst/>
              <a:defRPr sz="6000" b="1" baseline="0">
                <a:solidFill>
                  <a:schemeClr val="bg2"/>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654297"/>
            <a:ext cx="7644384" cy="491129"/>
          </a:xfrm>
          <a:prstGeom prst="rect">
            <a:avLst/>
          </a:prstGeom>
          <a:effectLst>
            <a:outerShdw blurRad="63500" algn="ctr" rotWithShape="0">
              <a:srgbClr val="000000">
                <a:alpha val="50000"/>
              </a:srgbClr>
            </a:outerShdw>
          </a:effectLst>
        </p:spPr>
        <p:txBody>
          <a:bodyPr lIns="0" tIns="0" bIns="0">
            <a:spAutoFit/>
          </a:bodyPr>
          <a:lstStyle>
            <a:lvl1pPr marL="0" indent="0" algn="l">
              <a:lnSpc>
                <a:spcPct val="85000"/>
              </a:lnSpc>
              <a:spcBef>
                <a:spcPts val="200"/>
              </a:spcBef>
              <a:spcAft>
                <a:spcPts val="200"/>
              </a:spcAft>
              <a:buNone/>
              <a:defRPr sz="3600" b="1" baseline="0">
                <a:solidFill>
                  <a:schemeClr val="accent6"/>
                </a:solidFill>
                <a:latin typeface="+mj-lt"/>
                <a:cs typeface="Arial"/>
              </a:defRPr>
            </a:lvl1pPr>
            <a:lvl2pPr marL="548412" indent="0" algn="ctr">
              <a:buNone/>
              <a:defRPr>
                <a:solidFill>
                  <a:schemeClr val="tx1">
                    <a:tint val="75000"/>
                  </a:schemeClr>
                </a:solidFill>
              </a:defRPr>
            </a:lvl2pPr>
            <a:lvl3pPr marL="1096824" indent="0" algn="ctr">
              <a:buNone/>
              <a:defRPr>
                <a:solidFill>
                  <a:schemeClr val="tx1">
                    <a:tint val="75000"/>
                  </a:schemeClr>
                </a:solidFill>
              </a:defRPr>
            </a:lvl3pPr>
            <a:lvl4pPr marL="1645235" indent="0" algn="ctr">
              <a:buNone/>
              <a:defRPr>
                <a:solidFill>
                  <a:schemeClr val="tx1">
                    <a:tint val="75000"/>
                  </a:schemeClr>
                </a:solidFill>
              </a:defRPr>
            </a:lvl4pPr>
            <a:lvl5pPr marL="2193648" indent="0" algn="ctr">
              <a:buNone/>
              <a:defRPr>
                <a:solidFill>
                  <a:schemeClr val="tx1">
                    <a:tint val="75000"/>
                  </a:schemeClr>
                </a:solidFill>
              </a:defRPr>
            </a:lvl5pPr>
            <a:lvl6pPr marL="2742060" indent="0" algn="ctr">
              <a:buNone/>
              <a:defRPr>
                <a:solidFill>
                  <a:schemeClr val="tx1">
                    <a:tint val="75000"/>
                  </a:schemeClr>
                </a:solidFill>
              </a:defRPr>
            </a:lvl6pPr>
            <a:lvl7pPr marL="3290472" indent="0" algn="ctr">
              <a:buNone/>
              <a:defRPr>
                <a:solidFill>
                  <a:schemeClr val="tx1">
                    <a:tint val="75000"/>
                  </a:schemeClr>
                </a:solidFill>
              </a:defRPr>
            </a:lvl7pPr>
            <a:lvl8pPr marL="3838882" indent="0" algn="ctr">
              <a:buNone/>
              <a:defRPr>
                <a:solidFill>
                  <a:schemeClr val="tx1">
                    <a:tint val="75000"/>
                  </a:schemeClr>
                </a:solidFill>
              </a:defRPr>
            </a:lvl8pPr>
            <a:lvl9pPr marL="4387294" indent="0" algn="ctr">
              <a:buNone/>
              <a:defRPr>
                <a:solidFill>
                  <a:schemeClr val="tx1">
                    <a:tint val="75000"/>
                  </a:schemeClr>
                </a:solidFill>
              </a:defRPr>
            </a:lvl9pPr>
          </a:lstStyle>
          <a:p>
            <a:r>
              <a:rPr lang="en-US" dirty="0"/>
              <a:t>Optional Subhead or Speaker Name</a:t>
            </a: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638811" y="7014947"/>
            <a:ext cx="2194560" cy="932688"/>
          </a:xfrm>
          <a:prstGeom prst="rect">
            <a:avLst/>
          </a:prstGeom>
        </p:spPr>
      </p:pic>
      <p:sp>
        <p:nvSpPr>
          <p:cNvPr id="3" name="Content Placeholder 2"/>
          <p:cNvSpPr>
            <a:spLocks noGrp="1"/>
          </p:cNvSpPr>
          <p:nvPr>
            <p:ph sz="quarter" idx="10"/>
          </p:nvPr>
        </p:nvSpPr>
        <p:spPr bwMode="gray">
          <a:xfrm>
            <a:off x="841494" y="5248657"/>
            <a:ext cx="7644384" cy="491129"/>
          </a:xfrm>
        </p:spPr>
        <p:txBody>
          <a:bodyPr tIns="0" bIns="0">
            <a:spAutoFit/>
          </a:bodyPr>
          <a:lstStyle>
            <a:lvl1pPr marL="0" indent="0">
              <a:lnSpc>
                <a:spcPct val="85000"/>
              </a:lnSpc>
              <a:buNone/>
              <a:defRPr sz="36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0487337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Custom Photo Title, Option 2">
    <p:bg>
      <p:bgPr>
        <a:solidFill>
          <a:schemeClr val="accent4">
            <a:lumMod val="7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234"/>
            <a:ext cx="14646166" cy="8230840"/>
          </a:xfrm>
          <a:prstGeom prst="rect">
            <a:avLst/>
          </a:prstGeom>
        </p:spPr>
      </p:pic>
      <p:sp>
        <p:nvSpPr>
          <p:cNvPr id="12" name="Rectangle 11"/>
          <p:cNvSpPr/>
          <p:nvPr/>
        </p:nvSpPr>
        <p:spPr>
          <a:xfrm>
            <a:off x="0" y="1695455"/>
            <a:ext cx="7696200" cy="4724400"/>
          </a:xfrm>
          <a:prstGeom prst="rect">
            <a:avLst/>
          </a:prstGeom>
          <a:gradFill>
            <a:gsLst>
              <a:gs pos="7000">
                <a:schemeClr val="tx1">
                  <a:alpha val="50000"/>
                </a:schemeClr>
              </a:gs>
              <a:gs pos="100000">
                <a:schemeClr val="tx1">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lIns="109687" tIns="91406" rIns="109687" bIns="91406" rtlCol="0" anchor="t" anchorCtr="0"/>
          <a:lstStyle/>
          <a:p>
            <a:pPr defTabSz="1096824"/>
            <a:endParaRPr lang="en-US" sz="2300" dirty="0">
              <a:solidFill>
                <a:srgbClr val="FFFFFF"/>
              </a:solidFill>
              <a:latin typeface="Calibri"/>
            </a:endParaRPr>
          </a:p>
        </p:txBody>
      </p:sp>
      <p:sp>
        <p:nvSpPr>
          <p:cNvPr id="7" name="Title 1"/>
          <p:cNvSpPr>
            <a:spLocks noGrp="1"/>
          </p:cNvSpPr>
          <p:nvPr>
            <p:ph type="ctrTitle" hasCustomPrompt="1"/>
          </p:nvPr>
        </p:nvSpPr>
        <p:spPr bwMode="gray">
          <a:xfrm>
            <a:off x="841494" y="2875420"/>
            <a:ext cx="7644384" cy="1592888"/>
          </a:xfrm>
          <a:prstGeom prst="rect">
            <a:avLst/>
          </a:prstGeom>
          <a:noFill/>
          <a:effectLst>
            <a:outerShdw blurRad="127000" algn="ctr" rotWithShape="0">
              <a:srgbClr val="000000"/>
            </a:outerShdw>
          </a:effectLst>
        </p:spPr>
        <p:txBody>
          <a:bodyPr wrap="square" lIns="0" bIns="0" anchor="b" anchorCtr="0">
            <a:spAutoFit/>
          </a:bodyPr>
          <a:lstStyle>
            <a:lvl1pPr marL="0" indent="0" algn="l" defTabSz="544603">
              <a:lnSpc>
                <a:spcPct val="85000"/>
              </a:lnSpc>
              <a:spcAft>
                <a:spcPts val="0"/>
              </a:spcAft>
              <a:tabLst/>
              <a:defRPr sz="6000" b="1" baseline="0">
                <a:solidFill>
                  <a:schemeClr val="bg2"/>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654297"/>
            <a:ext cx="7644384" cy="491129"/>
          </a:xfrm>
          <a:prstGeom prst="rect">
            <a:avLst/>
          </a:prstGeom>
          <a:effectLst>
            <a:outerShdw blurRad="63500" algn="ctr" rotWithShape="0">
              <a:srgbClr val="000000">
                <a:alpha val="50000"/>
              </a:srgbClr>
            </a:outerShdw>
          </a:effectLst>
        </p:spPr>
        <p:txBody>
          <a:bodyPr lIns="0" tIns="0" bIns="0">
            <a:spAutoFit/>
          </a:bodyPr>
          <a:lstStyle>
            <a:lvl1pPr marL="0" indent="0" algn="l">
              <a:lnSpc>
                <a:spcPct val="85000"/>
              </a:lnSpc>
              <a:spcBef>
                <a:spcPts val="200"/>
              </a:spcBef>
              <a:spcAft>
                <a:spcPts val="200"/>
              </a:spcAft>
              <a:buNone/>
              <a:defRPr sz="3600" b="1" baseline="0">
                <a:solidFill>
                  <a:schemeClr val="accent6"/>
                </a:solidFill>
                <a:latin typeface="+mj-lt"/>
                <a:cs typeface="Arial"/>
              </a:defRPr>
            </a:lvl1pPr>
            <a:lvl2pPr marL="548412" indent="0" algn="ctr">
              <a:buNone/>
              <a:defRPr>
                <a:solidFill>
                  <a:schemeClr val="tx1">
                    <a:tint val="75000"/>
                  </a:schemeClr>
                </a:solidFill>
              </a:defRPr>
            </a:lvl2pPr>
            <a:lvl3pPr marL="1096824" indent="0" algn="ctr">
              <a:buNone/>
              <a:defRPr>
                <a:solidFill>
                  <a:schemeClr val="tx1">
                    <a:tint val="75000"/>
                  </a:schemeClr>
                </a:solidFill>
              </a:defRPr>
            </a:lvl3pPr>
            <a:lvl4pPr marL="1645235" indent="0" algn="ctr">
              <a:buNone/>
              <a:defRPr>
                <a:solidFill>
                  <a:schemeClr val="tx1">
                    <a:tint val="75000"/>
                  </a:schemeClr>
                </a:solidFill>
              </a:defRPr>
            </a:lvl4pPr>
            <a:lvl5pPr marL="2193648" indent="0" algn="ctr">
              <a:buNone/>
              <a:defRPr>
                <a:solidFill>
                  <a:schemeClr val="tx1">
                    <a:tint val="75000"/>
                  </a:schemeClr>
                </a:solidFill>
              </a:defRPr>
            </a:lvl5pPr>
            <a:lvl6pPr marL="2742060" indent="0" algn="ctr">
              <a:buNone/>
              <a:defRPr>
                <a:solidFill>
                  <a:schemeClr val="tx1">
                    <a:tint val="75000"/>
                  </a:schemeClr>
                </a:solidFill>
              </a:defRPr>
            </a:lvl6pPr>
            <a:lvl7pPr marL="3290472" indent="0" algn="ctr">
              <a:buNone/>
              <a:defRPr>
                <a:solidFill>
                  <a:schemeClr val="tx1">
                    <a:tint val="75000"/>
                  </a:schemeClr>
                </a:solidFill>
              </a:defRPr>
            </a:lvl7pPr>
            <a:lvl8pPr marL="3838882" indent="0" algn="ctr">
              <a:buNone/>
              <a:defRPr>
                <a:solidFill>
                  <a:schemeClr val="tx1">
                    <a:tint val="75000"/>
                  </a:schemeClr>
                </a:solidFill>
              </a:defRPr>
            </a:lvl8pPr>
            <a:lvl9pPr marL="4387294" indent="0" algn="ctr">
              <a:buNone/>
              <a:defRPr>
                <a:solidFill>
                  <a:schemeClr val="tx1">
                    <a:tint val="75000"/>
                  </a:schemeClr>
                </a:solidFill>
              </a:defRPr>
            </a:lvl9pPr>
          </a:lstStyle>
          <a:p>
            <a:r>
              <a:rPr lang="en-US" dirty="0"/>
              <a:t>Optional Subhead or Speaker Name</a:t>
            </a: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638811" y="7014947"/>
            <a:ext cx="2194560" cy="932688"/>
          </a:xfrm>
          <a:prstGeom prst="rect">
            <a:avLst/>
          </a:prstGeom>
        </p:spPr>
      </p:pic>
      <p:sp>
        <p:nvSpPr>
          <p:cNvPr id="3" name="Content Placeholder 2"/>
          <p:cNvSpPr>
            <a:spLocks noGrp="1"/>
          </p:cNvSpPr>
          <p:nvPr>
            <p:ph sz="quarter" idx="10"/>
          </p:nvPr>
        </p:nvSpPr>
        <p:spPr bwMode="gray">
          <a:xfrm>
            <a:off x="841494" y="5248657"/>
            <a:ext cx="7644384" cy="491129"/>
          </a:xfrm>
        </p:spPr>
        <p:txBody>
          <a:bodyPr tIns="0" bIns="0">
            <a:spAutoFit/>
          </a:bodyPr>
          <a:lstStyle>
            <a:lvl1pPr marL="0" indent="0">
              <a:lnSpc>
                <a:spcPct val="85000"/>
              </a:lnSpc>
              <a:buNone/>
              <a:defRPr sz="36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5793941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309008"/>
            <a:ext cx="13167361" cy="1216152"/>
          </a:xfrm>
          <a:prstGeom prst="rect">
            <a:avLst/>
          </a:prstGeom>
          <a:noFill/>
          <a:effectLst/>
        </p:spPr>
        <p:txBody>
          <a:bodyPr wrap="square" lIns="0" tIns="0" rIns="0" bIns="0" anchor="ctr" anchorCtr="0">
            <a:noAutofit/>
          </a:bodyPr>
          <a:lstStyle>
            <a:lvl1pPr marL="0" indent="0" algn="l" defTabSz="544796">
              <a:lnSpc>
                <a:spcPct val="85000"/>
              </a:lnSpc>
              <a:spcAft>
                <a:spcPts val="0"/>
              </a:spcAft>
              <a:tabLst/>
              <a:defRPr sz="36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841493" y="2143167"/>
            <a:ext cx="13167361" cy="521210"/>
          </a:xfrm>
          <a:prstGeom prst="rect">
            <a:avLst/>
          </a:prstGeom>
        </p:spPr>
        <p:txBody>
          <a:bodyPr lIns="0" anchor="b" anchorCtr="0">
            <a:spAutoFit/>
          </a:bodyPr>
          <a:lstStyle>
            <a:lvl1pPr marL="0" indent="0">
              <a:lnSpc>
                <a:spcPct val="85000"/>
              </a:lnSpc>
              <a:spcBef>
                <a:spcPts val="600"/>
              </a:spcBef>
              <a:buClr>
                <a:schemeClr val="accent1"/>
              </a:buClr>
              <a:buSzPct val="75000"/>
              <a:buFont typeface="Wingdings 2" pitchFamily="18" charset="2"/>
              <a:buNone/>
              <a:defRPr sz="3199" b="1" baseline="0">
                <a:solidFill>
                  <a:schemeClr val="accent5"/>
                </a:solidFill>
              </a:defRPr>
            </a:lvl1pPr>
            <a:lvl2pPr>
              <a:lnSpc>
                <a:spcPct val="90000"/>
              </a:lnSpc>
              <a:spcBef>
                <a:spcPts val="600"/>
              </a:spcBef>
              <a:defRPr sz="2399"/>
            </a:lvl2pPr>
            <a:lvl3pPr>
              <a:defRPr sz="2800"/>
            </a:lvl3pPr>
            <a:lvl4pPr>
              <a:defRPr sz="2800"/>
            </a:lvl4pPr>
            <a:lvl5pPr>
              <a:defRPr sz="2800"/>
            </a:lvl5pPr>
          </a:lstStyle>
          <a:p>
            <a:pPr lvl="0"/>
            <a:r>
              <a:rPr lang="en-US" dirty="0"/>
              <a:t>Click to edit Master text styles</a:t>
            </a:r>
          </a:p>
        </p:txBody>
      </p:sp>
      <p:sp>
        <p:nvSpPr>
          <p:cNvPr id="6" name="Content Placeholder 5"/>
          <p:cNvSpPr>
            <a:spLocks noGrp="1"/>
          </p:cNvSpPr>
          <p:nvPr>
            <p:ph sz="quarter" idx="11"/>
          </p:nvPr>
        </p:nvSpPr>
        <p:spPr>
          <a:xfrm>
            <a:off x="841493" y="3168870"/>
            <a:ext cx="13167361" cy="3957142"/>
          </a:xfrm>
          <a:prstGeom prst="rect">
            <a:avLst/>
          </a:prstGeom>
        </p:spPr>
        <p:txBody>
          <a:bodyPr lIns="0"/>
          <a:lstStyle>
            <a:lvl1pPr marL="411453" indent="-411453">
              <a:lnSpc>
                <a:spcPct val="90000"/>
              </a:lnSpc>
              <a:spcBef>
                <a:spcPts val="600"/>
              </a:spcBef>
              <a:buClr>
                <a:schemeClr val="accent1"/>
              </a:buClr>
              <a:buSzPct val="75000"/>
              <a:buFont typeface="Wingdings 2" pitchFamily="18" charset="2"/>
              <a:buChar char="Ã"/>
              <a:defRPr sz="3199"/>
            </a:lvl1pPr>
            <a:lvl2pPr>
              <a:lnSpc>
                <a:spcPct val="90000"/>
              </a:lnSpc>
              <a:spcBef>
                <a:spcPts val="600"/>
              </a:spcBef>
              <a:spcAft>
                <a:spcPts val="1200"/>
              </a:spcAft>
              <a:defRPr sz="2800"/>
            </a:lvl2pPr>
            <a:lvl3pPr>
              <a:defRPr sz="2800"/>
            </a:lvl3pPr>
            <a:lvl4pPr>
              <a:defRPr sz="2800"/>
            </a:lvl4pPr>
            <a:lvl5pPr>
              <a:defRPr sz="2800"/>
            </a:lvl5pPr>
          </a:lstStyle>
          <a:p>
            <a:pPr lvl="0"/>
            <a:r>
              <a:rPr lang="en-US" dirty="0"/>
              <a:t>Click to edit Master text styles</a:t>
            </a:r>
          </a:p>
          <a:p>
            <a:pPr lvl="1"/>
            <a:r>
              <a:rPr lang="en-US" dirty="0"/>
              <a:t>Second level</a:t>
            </a:r>
          </a:p>
        </p:txBody>
      </p:sp>
      <p:cxnSp>
        <p:nvCxnSpPr>
          <p:cNvPr id="8" name="Straight Connector 7"/>
          <p:cNvCxnSpPr/>
          <p:nvPr userDrawn="1"/>
        </p:nvCxnSpPr>
        <p:spPr>
          <a:xfrm>
            <a:off x="848053" y="2902168"/>
            <a:ext cx="13151726" cy="0"/>
          </a:xfrm>
          <a:prstGeom prst="line">
            <a:avLst/>
          </a:prstGeom>
          <a:ln w="57150">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606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671520"/>
            <a:ext cx="13167360" cy="491129"/>
          </a:xfrm>
          <a:prstGeom prst="rect">
            <a:avLst/>
          </a:prstGeom>
          <a:noFill/>
          <a:effectLst/>
        </p:spPr>
        <p:txBody>
          <a:bodyPr wrap="square" lIns="0" tIns="0" rIns="0" bIns="0" anchor="ctr" anchorCtr="0">
            <a:spAutoFit/>
          </a:bodyPr>
          <a:lstStyle>
            <a:lvl1pPr marL="0" indent="0" algn="l" defTabSz="544603">
              <a:lnSpc>
                <a:spcPct val="85000"/>
              </a:lnSpc>
              <a:spcAft>
                <a:spcPts val="0"/>
              </a:spcAft>
              <a:tabLst/>
              <a:defRPr sz="36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841494" y="1752606"/>
            <a:ext cx="13167360" cy="814376"/>
          </a:xfrm>
          <a:prstGeom prst="rect">
            <a:avLst/>
          </a:prstGeom>
        </p:spPr>
        <p:txBody>
          <a:bodyPr lIns="0" tIns="0" bIns="0">
            <a:spAutoFit/>
          </a:bodyPr>
          <a:lstStyle>
            <a:lvl1pPr marL="411308" indent="-411308">
              <a:lnSpc>
                <a:spcPct val="90000"/>
              </a:lnSpc>
              <a:spcBef>
                <a:spcPts val="1800"/>
              </a:spcBef>
              <a:buClr>
                <a:schemeClr val="accent1"/>
              </a:buClr>
              <a:buSzPct val="75000"/>
              <a:buFont typeface="Wingdings 2" pitchFamily="18" charset="2"/>
              <a:buChar char="Ã"/>
              <a:defRPr sz="2900"/>
            </a:lvl1pPr>
            <a:lvl2pPr>
              <a:lnSpc>
                <a:spcPct val="90000"/>
              </a:lnSpc>
              <a:spcBef>
                <a:spcPts val="600"/>
              </a:spcBef>
              <a:defRPr sz="2400"/>
            </a:lvl2pPr>
            <a:lvl3pPr>
              <a:defRPr sz="2900"/>
            </a:lvl3pPr>
            <a:lvl4pPr>
              <a:defRPr sz="2900"/>
            </a:lvl4pPr>
            <a:lvl5pPr>
              <a:defRPr sz="29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5963436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Content, and Header">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671520"/>
            <a:ext cx="13167360" cy="491129"/>
          </a:xfrm>
          <a:prstGeom prst="rect">
            <a:avLst/>
          </a:prstGeom>
          <a:noFill/>
          <a:effectLst/>
        </p:spPr>
        <p:txBody>
          <a:bodyPr wrap="square" lIns="0" tIns="0" rIns="0" bIns="0" anchor="ctr" anchorCtr="0">
            <a:spAutoFit/>
          </a:bodyPr>
          <a:lstStyle>
            <a:lvl1pPr marL="0" indent="0" algn="l" defTabSz="544603">
              <a:lnSpc>
                <a:spcPct val="85000"/>
              </a:lnSpc>
              <a:spcAft>
                <a:spcPts val="0"/>
              </a:spcAft>
              <a:tabLst/>
              <a:defRPr sz="36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841494" y="2305056"/>
            <a:ext cx="13167360" cy="814376"/>
          </a:xfrm>
          <a:prstGeom prst="rect">
            <a:avLst/>
          </a:prstGeom>
        </p:spPr>
        <p:txBody>
          <a:bodyPr lIns="0" tIns="0" bIns="0">
            <a:spAutoFit/>
          </a:bodyPr>
          <a:lstStyle>
            <a:lvl1pPr marL="411308" indent="-411308">
              <a:lnSpc>
                <a:spcPct val="90000"/>
              </a:lnSpc>
              <a:spcBef>
                <a:spcPts val="1800"/>
              </a:spcBef>
              <a:buClr>
                <a:schemeClr val="accent1"/>
              </a:buClr>
              <a:buSzPct val="75000"/>
              <a:buFont typeface="Wingdings 2" pitchFamily="18" charset="2"/>
              <a:buChar char="Ã"/>
              <a:defRPr sz="2900"/>
            </a:lvl1pPr>
            <a:lvl2pPr>
              <a:lnSpc>
                <a:spcPct val="90000"/>
              </a:lnSpc>
              <a:spcBef>
                <a:spcPts val="600"/>
              </a:spcBef>
              <a:defRPr sz="2400"/>
            </a:lvl2pPr>
            <a:lvl3pPr>
              <a:defRPr sz="2900"/>
            </a:lvl3pPr>
            <a:lvl4pPr>
              <a:defRPr sz="2900"/>
            </a:lvl4pPr>
            <a:lvl5pPr>
              <a:defRPr sz="2900"/>
            </a:lvl5pPr>
          </a:lstStyle>
          <a:p>
            <a:pPr lvl="0"/>
            <a:r>
              <a:rPr lang="en-US"/>
              <a:t>Click to edit Master text styles</a:t>
            </a:r>
          </a:p>
          <a:p>
            <a:pPr lvl="1"/>
            <a:r>
              <a:rPr lang="en-US"/>
              <a:t>Second level</a:t>
            </a:r>
          </a:p>
        </p:txBody>
      </p:sp>
      <p:sp>
        <p:nvSpPr>
          <p:cNvPr id="3" name="Content Placeholder 2"/>
          <p:cNvSpPr>
            <a:spLocks noGrp="1"/>
          </p:cNvSpPr>
          <p:nvPr>
            <p:ph sz="quarter" idx="11"/>
          </p:nvPr>
        </p:nvSpPr>
        <p:spPr>
          <a:xfrm>
            <a:off x="841494" y="1783906"/>
            <a:ext cx="13167360" cy="387798"/>
          </a:xfrm>
        </p:spPr>
        <p:txBody>
          <a:bodyPr tIns="0" bIns="0" anchor="b" anchorCtr="0">
            <a:spAutoFit/>
          </a:bodyPr>
          <a:lstStyle>
            <a:lvl1pPr marL="0" indent="0">
              <a:lnSpc>
                <a:spcPct val="85000"/>
              </a:lnSpc>
              <a:spcBef>
                <a:spcPts val="1200"/>
              </a:spcBef>
              <a:buNone/>
              <a:defRPr b="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82177781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669942"/>
            <a:ext cx="13167360" cy="491129"/>
          </a:xfrm>
          <a:prstGeom prst="rect">
            <a:avLst/>
          </a:prstGeom>
          <a:noFill/>
          <a:effectLst/>
        </p:spPr>
        <p:txBody>
          <a:bodyPr wrap="square" lIns="0" tIns="0" rIns="0" bIns="0" anchor="ctr" anchorCtr="0">
            <a:spAutoFit/>
          </a:bodyPr>
          <a:lstStyle>
            <a:lvl1pPr marL="0" indent="0" algn="l" defTabSz="544603">
              <a:lnSpc>
                <a:spcPct val="85000"/>
              </a:lnSpc>
              <a:spcAft>
                <a:spcPts val="0"/>
              </a:spcAft>
              <a:tabLst/>
              <a:defRPr sz="36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841493" y="2305056"/>
            <a:ext cx="6400800" cy="814376"/>
          </a:xfrm>
          <a:prstGeom prst="rect">
            <a:avLst/>
          </a:prstGeom>
        </p:spPr>
        <p:txBody>
          <a:bodyPr lIns="0" tIns="0" bIns="0">
            <a:spAutoFit/>
          </a:bodyPr>
          <a:lstStyle>
            <a:lvl1pPr marL="411308" indent="-411308">
              <a:lnSpc>
                <a:spcPct val="90000"/>
              </a:lnSpc>
              <a:spcBef>
                <a:spcPts val="1800"/>
              </a:spcBef>
              <a:buClr>
                <a:schemeClr val="accent1"/>
              </a:buClr>
              <a:buSzPct val="75000"/>
              <a:buFont typeface="Wingdings 2" pitchFamily="18" charset="2"/>
              <a:buChar char="Ã"/>
              <a:defRPr sz="2900"/>
            </a:lvl1pPr>
            <a:lvl2pPr>
              <a:lnSpc>
                <a:spcPct val="90000"/>
              </a:lnSpc>
              <a:spcBef>
                <a:spcPts val="600"/>
              </a:spcBef>
              <a:defRPr sz="2400"/>
            </a:lvl2pPr>
            <a:lvl3pPr>
              <a:defRPr sz="2900"/>
            </a:lvl3pPr>
            <a:lvl4pPr>
              <a:defRPr sz="2900"/>
            </a:lvl4pPr>
            <a:lvl5pPr>
              <a:defRPr sz="2900"/>
            </a:lvl5pPr>
          </a:lstStyle>
          <a:p>
            <a:pPr lvl="0"/>
            <a:r>
              <a:rPr lang="en-US"/>
              <a:t>Click to edit Master text styles</a:t>
            </a:r>
          </a:p>
          <a:p>
            <a:pPr lvl="1"/>
            <a:r>
              <a:rPr lang="en-US"/>
              <a:t>Second level</a:t>
            </a:r>
          </a:p>
        </p:txBody>
      </p:sp>
      <p:sp>
        <p:nvSpPr>
          <p:cNvPr id="6" name="Content Placeholder 5"/>
          <p:cNvSpPr>
            <a:spLocks noGrp="1"/>
          </p:cNvSpPr>
          <p:nvPr>
            <p:ph sz="quarter" idx="11"/>
          </p:nvPr>
        </p:nvSpPr>
        <p:spPr>
          <a:xfrm>
            <a:off x="7608054" y="2305056"/>
            <a:ext cx="6400800" cy="814376"/>
          </a:xfrm>
          <a:prstGeom prst="rect">
            <a:avLst/>
          </a:prstGeom>
        </p:spPr>
        <p:txBody>
          <a:bodyPr lIns="0" tIns="0" bIns="0">
            <a:spAutoFit/>
          </a:bodyPr>
          <a:lstStyle>
            <a:lvl1pPr marL="411308" indent="-411308">
              <a:lnSpc>
                <a:spcPct val="90000"/>
              </a:lnSpc>
              <a:spcBef>
                <a:spcPts val="1800"/>
              </a:spcBef>
              <a:buClr>
                <a:schemeClr val="accent1"/>
              </a:buClr>
              <a:buSzPct val="75000"/>
              <a:buFont typeface="Wingdings 2" pitchFamily="18" charset="2"/>
              <a:buChar char="Ã"/>
              <a:defRPr sz="2900"/>
            </a:lvl1pPr>
            <a:lvl2pPr>
              <a:lnSpc>
                <a:spcPct val="90000"/>
              </a:lnSpc>
              <a:spcBef>
                <a:spcPts val="600"/>
              </a:spcBef>
              <a:defRPr sz="2400"/>
            </a:lvl2pPr>
            <a:lvl3pPr>
              <a:defRPr sz="2900"/>
            </a:lvl3pPr>
            <a:lvl4pPr>
              <a:defRPr sz="2900"/>
            </a:lvl4pPr>
            <a:lvl5pPr>
              <a:defRPr sz="2900"/>
            </a:lvl5pPr>
          </a:lstStyle>
          <a:p>
            <a:pPr lvl="0"/>
            <a:r>
              <a:rPr lang="en-US"/>
              <a:t>Click to edit Master text styles</a:t>
            </a:r>
          </a:p>
          <a:p>
            <a:pPr lvl="1"/>
            <a:r>
              <a:rPr lang="en-US"/>
              <a:t>Second level</a:t>
            </a:r>
          </a:p>
        </p:txBody>
      </p:sp>
      <p:sp>
        <p:nvSpPr>
          <p:cNvPr id="3" name="Content Placeholder 2"/>
          <p:cNvSpPr>
            <a:spLocks noGrp="1"/>
          </p:cNvSpPr>
          <p:nvPr>
            <p:ph sz="quarter" idx="12"/>
          </p:nvPr>
        </p:nvSpPr>
        <p:spPr>
          <a:xfrm>
            <a:off x="841493" y="1783906"/>
            <a:ext cx="6400800" cy="387798"/>
          </a:xfrm>
        </p:spPr>
        <p:txBody>
          <a:bodyPr tIns="0" bIns="0" anchor="b" anchorCtr="0">
            <a:spAutoFit/>
          </a:bodyPr>
          <a:lstStyle>
            <a:lvl1pPr marL="0" indent="0">
              <a:lnSpc>
                <a:spcPct val="85000"/>
              </a:lnSpc>
              <a:spcBef>
                <a:spcPts val="1200"/>
              </a:spcBef>
              <a:buNone/>
              <a:defRPr b="1">
                <a:solidFill>
                  <a:schemeClr val="tx2"/>
                </a:solidFill>
              </a:defRPr>
            </a:lvl1pPr>
          </a:lstStyle>
          <a:p>
            <a:pPr lvl="0"/>
            <a:r>
              <a:rPr lang="en-US"/>
              <a:t>Click to edit Master text styles</a:t>
            </a:r>
          </a:p>
        </p:txBody>
      </p:sp>
      <p:sp>
        <p:nvSpPr>
          <p:cNvPr id="10" name="Content Placeholder 9"/>
          <p:cNvSpPr>
            <a:spLocks noGrp="1"/>
          </p:cNvSpPr>
          <p:nvPr>
            <p:ph sz="quarter" idx="13"/>
          </p:nvPr>
        </p:nvSpPr>
        <p:spPr>
          <a:xfrm>
            <a:off x="7608054" y="1783906"/>
            <a:ext cx="6400800" cy="387798"/>
          </a:xfrm>
        </p:spPr>
        <p:txBody>
          <a:bodyPr tIns="0" bIns="0" anchor="b" anchorCtr="0">
            <a:spAutoFit/>
          </a:bodyPr>
          <a:lstStyle>
            <a:lvl1pPr marL="0" indent="0">
              <a:lnSpc>
                <a:spcPct val="85000"/>
              </a:lnSpc>
              <a:buNone/>
              <a:defRPr b="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8619924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671520"/>
            <a:ext cx="13167360" cy="491129"/>
          </a:xfrm>
          <a:prstGeom prst="rect">
            <a:avLst/>
          </a:prstGeom>
          <a:noFill/>
          <a:effectLst/>
        </p:spPr>
        <p:txBody>
          <a:bodyPr wrap="square" lIns="0" tIns="0" rIns="0" bIns="0" anchor="ctr" anchorCtr="0">
            <a:spAutoFit/>
          </a:bodyPr>
          <a:lstStyle>
            <a:lvl1pPr marL="0" indent="0" algn="l" defTabSz="544603">
              <a:lnSpc>
                <a:spcPct val="85000"/>
              </a:lnSpc>
              <a:spcAft>
                <a:spcPts val="0"/>
              </a:spcAft>
              <a:tabLst/>
              <a:defRPr sz="3600" b="1" baseline="0">
                <a:solidFill>
                  <a:schemeClr val="tx1"/>
                </a:solidFill>
                <a:latin typeface="+mj-lt"/>
                <a:cs typeface="Arial"/>
              </a:defRPr>
            </a:lvl1pPr>
          </a:lstStyle>
          <a:p>
            <a:r>
              <a:rPr lang="en-US" dirty="0"/>
              <a:t>Title Goes Here</a:t>
            </a:r>
          </a:p>
        </p:txBody>
      </p:sp>
    </p:spTree>
    <p:extLst>
      <p:ext uri="{BB962C8B-B14F-4D97-AF65-F5344CB8AC3E}">
        <p14:creationId xmlns:p14="http://schemas.microsoft.com/office/powerpoint/2010/main" val="40657843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Agenda">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 y="6"/>
            <a:ext cx="14659655" cy="8238421"/>
          </a:xfrm>
          <a:prstGeom prst="rect">
            <a:avLst/>
          </a:prstGeom>
        </p:spPr>
      </p:pic>
      <p:sp>
        <p:nvSpPr>
          <p:cNvPr id="7" name="Title 1"/>
          <p:cNvSpPr>
            <a:spLocks noGrp="1"/>
          </p:cNvSpPr>
          <p:nvPr>
            <p:ph type="ctrTitle" hasCustomPrompt="1"/>
          </p:nvPr>
        </p:nvSpPr>
        <p:spPr bwMode="gray">
          <a:xfrm>
            <a:off x="841494" y="621015"/>
            <a:ext cx="3084120" cy="807986"/>
          </a:xfrm>
          <a:prstGeom prst="rect">
            <a:avLst/>
          </a:prstGeom>
          <a:noFill/>
          <a:effectLst>
            <a:outerShdw blurRad="127000" algn="ctr" rotWithShape="0">
              <a:srgbClr val="000000"/>
            </a:outerShdw>
          </a:effectLst>
        </p:spPr>
        <p:txBody>
          <a:bodyPr wrap="square" lIns="0" tIns="0" rIns="0" bIns="0" anchor="t" anchorCtr="0">
            <a:spAutoFit/>
          </a:bodyPr>
          <a:lstStyle>
            <a:lvl1pPr marL="0" indent="0" algn="l" defTabSz="544603">
              <a:lnSpc>
                <a:spcPct val="85000"/>
              </a:lnSpc>
              <a:spcAft>
                <a:spcPts val="0"/>
              </a:spcAft>
              <a:tabLst/>
              <a:defRPr sz="6000" b="1" baseline="0">
                <a:solidFill>
                  <a:schemeClr val="bg2"/>
                </a:solidFill>
                <a:latin typeface="+mj-lt"/>
                <a:cs typeface="Arial"/>
              </a:defRPr>
            </a:lvl1pPr>
          </a:lstStyle>
          <a:p>
            <a:r>
              <a:rPr lang="en-US" dirty="0"/>
              <a:t>Agenda</a:t>
            </a:r>
          </a:p>
        </p:txBody>
      </p:sp>
      <p:sp>
        <p:nvSpPr>
          <p:cNvPr id="4" name="Content Placeholder 3"/>
          <p:cNvSpPr>
            <a:spLocks noGrp="1"/>
          </p:cNvSpPr>
          <p:nvPr>
            <p:ph sz="quarter" idx="10"/>
          </p:nvPr>
        </p:nvSpPr>
        <p:spPr bwMode="gray">
          <a:xfrm>
            <a:off x="4794638" y="1620189"/>
            <a:ext cx="8637582" cy="448127"/>
          </a:xfrm>
          <a:prstGeom prst="rect">
            <a:avLst/>
          </a:prstGeom>
          <a:effectLst/>
        </p:spPr>
        <p:txBody>
          <a:bodyPr lIns="0" tIns="0" rIns="0" bIns="0">
            <a:spAutoFit/>
          </a:bodyPr>
          <a:lstStyle>
            <a:lvl1pPr marL="0" indent="0">
              <a:lnSpc>
                <a:spcPct val="90000"/>
              </a:lnSpc>
              <a:spcBef>
                <a:spcPts val="1200"/>
              </a:spcBef>
              <a:spcAft>
                <a:spcPts val="1200"/>
              </a:spcAft>
              <a:buClr>
                <a:schemeClr val="bg2"/>
              </a:buClr>
              <a:buSzPct val="75000"/>
              <a:buFont typeface="Wingdings 2" pitchFamily="18" charset="2"/>
              <a:buNone/>
              <a:defRPr sz="3100" b="0">
                <a:solidFill>
                  <a:schemeClr val="bg2"/>
                </a:solidFill>
              </a:defRPr>
            </a:lvl1pPr>
            <a:lvl2pPr>
              <a:lnSpc>
                <a:spcPct val="90000"/>
              </a:lnSpc>
              <a:spcBef>
                <a:spcPts val="600"/>
              </a:spcBef>
              <a:defRPr sz="2400">
                <a:solidFill>
                  <a:schemeClr val="tx2"/>
                </a:solidFill>
              </a:defRPr>
            </a:lvl2pPr>
            <a:lvl3pPr>
              <a:defRPr sz="2900"/>
            </a:lvl3pPr>
            <a:lvl4pPr>
              <a:defRPr sz="2900"/>
            </a:lvl4pPr>
            <a:lvl5pPr>
              <a:defRPr sz="2900"/>
            </a:lvl5pPr>
          </a:lstStyle>
          <a:p>
            <a:pPr lvl="0"/>
            <a:r>
              <a:rPr lang="en-US"/>
              <a:t>Click to edit Master text styles</a:t>
            </a:r>
          </a:p>
        </p:txBody>
      </p:sp>
      <p:sp>
        <p:nvSpPr>
          <p:cNvPr id="12" name="TextBox 11"/>
          <p:cNvSpPr txBox="1"/>
          <p:nvPr/>
        </p:nvSpPr>
        <p:spPr>
          <a:xfrm>
            <a:off x="823779" y="7771769"/>
            <a:ext cx="153888" cy="169277"/>
          </a:xfrm>
          <a:prstGeom prst="rect">
            <a:avLst/>
          </a:prstGeom>
          <a:noFill/>
        </p:spPr>
        <p:txBody>
          <a:bodyPr wrap="none" lIns="0" tIns="0" rIns="0" bIns="0" rtlCol="0">
            <a:spAutoFit/>
          </a:bodyPr>
          <a:lstStyle>
            <a:defPPr>
              <a:defRPr lang="en-US"/>
            </a:defPPr>
            <a:lvl1pPr defTabSz="548640">
              <a:lnSpc>
                <a:spcPct val="90000"/>
              </a:lnSpc>
              <a:defRPr sz="1200" b="0" spc="-84">
                <a:solidFill>
                  <a:schemeClr val="accent4">
                    <a:lumMod val="50000"/>
                  </a:schemeClr>
                </a:solidFill>
              </a:defRPr>
            </a:lvl1pPr>
          </a:lstStyle>
          <a:p>
            <a:fld id="{9484F7A5-6A8F-8446-A111-2677E1911D97}" type="slidenum">
              <a:rPr lang="en-US" smtClean="0">
                <a:solidFill>
                  <a:srgbClr val="DAD9D6">
                    <a:lumMod val="50000"/>
                  </a:srgbClr>
                </a:solidFill>
                <a:latin typeface="Calibri"/>
              </a:rPr>
              <a:pPr/>
              <a:t>‹#›</a:t>
            </a:fld>
            <a:endParaRPr lang="en-US" dirty="0">
              <a:solidFill>
                <a:srgbClr val="DAD9D6">
                  <a:lumMod val="50000"/>
                </a:srgbClr>
              </a:solidFill>
              <a:latin typeface="Calibri"/>
            </a:endParaRPr>
          </a:p>
        </p:txBody>
      </p:sp>
      <p:sp>
        <p:nvSpPr>
          <p:cNvPr id="14" name="TextBox 13"/>
          <p:cNvSpPr txBox="1"/>
          <p:nvPr/>
        </p:nvSpPr>
        <p:spPr>
          <a:xfrm>
            <a:off x="1298454" y="7771769"/>
            <a:ext cx="3034121" cy="169277"/>
          </a:xfrm>
          <a:prstGeom prst="rect">
            <a:avLst/>
          </a:prstGeom>
        </p:spPr>
        <p:txBody>
          <a:bodyPr wrap="none" lIns="0" tIns="0" rIns="0" bIns="0">
            <a:spAutoFit/>
          </a:bodyPr>
          <a:lstStyle>
            <a:defPPr>
              <a:defRPr lang="en-US"/>
            </a:defPPr>
            <a:lvl1pPr>
              <a:spcBef>
                <a:spcPts val="0"/>
              </a:spcBef>
              <a:buFont typeface="Arial"/>
              <a:buNone/>
              <a:defRPr sz="1080">
                <a:solidFill>
                  <a:schemeClr val="accent4">
                    <a:lumMod val="50000"/>
                  </a:schemeClr>
                </a:solidFill>
                <a:ea typeface="ヒラギノ角ゴ Pro W3" charset="-128"/>
                <a:cs typeface="ヒラギノ角ゴ Pro W3" charset="-128"/>
              </a:defRPr>
            </a:lvl1pPr>
          </a:lstStyle>
          <a:p>
            <a:pPr defTabSz="1096824"/>
            <a:r>
              <a:rPr lang="en-US" sz="1100" dirty="0">
                <a:solidFill>
                  <a:srgbClr val="DAD9D6">
                    <a:lumMod val="50000"/>
                  </a:srgbClr>
                </a:solidFill>
                <a:latin typeface="Calibri"/>
              </a:rPr>
              <a:t>© Hortonworks Inc. 2011 – 2016. All Rights Reserved</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449517" y="7346701"/>
            <a:ext cx="1594058" cy="677474"/>
          </a:xfrm>
          <a:prstGeom prst="rect">
            <a:avLst/>
          </a:prstGeom>
        </p:spPr>
      </p:pic>
    </p:spTree>
    <p:extLst>
      <p:ext uri="{BB962C8B-B14F-4D97-AF65-F5344CB8AC3E}">
        <p14:creationId xmlns:p14="http://schemas.microsoft.com/office/powerpoint/2010/main" val="14385644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671520"/>
            <a:ext cx="13167360" cy="491129"/>
          </a:xfrm>
          <a:prstGeom prst="rect">
            <a:avLst/>
          </a:prstGeom>
          <a:noFill/>
          <a:effectLst/>
        </p:spPr>
        <p:txBody>
          <a:bodyPr wrap="square" lIns="0" tIns="0" rIns="0" bIns="0" anchor="ctr" anchorCtr="0">
            <a:spAutoFit/>
          </a:bodyPr>
          <a:lstStyle>
            <a:lvl1pPr marL="0" indent="0" algn="l" defTabSz="544603">
              <a:lnSpc>
                <a:spcPct val="85000"/>
              </a:lnSpc>
              <a:spcAft>
                <a:spcPts val="0"/>
              </a:spcAft>
              <a:tabLst/>
              <a:defRPr sz="36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841493" y="2236623"/>
            <a:ext cx="13167360" cy="427758"/>
          </a:xfrm>
          <a:prstGeom prst="rect">
            <a:avLst/>
          </a:prstGeom>
        </p:spPr>
        <p:txBody>
          <a:bodyPr lIns="0" tIns="0" bIns="0" anchor="b" anchorCtr="0">
            <a:spAutoFit/>
          </a:bodyPr>
          <a:lstStyle>
            <a:lvl1pPr marL="0" indent="0">
              <a:lnSpc>
                <a:spcPct val="85000"/>
              </a:lnSpc>
              <a:spcBef>
                <a:spcPts val="600"/>
              </a:spcBef>
              <a:buClr>
                <a:schemeClr val="accent1"/>
              </a:buClr>
              <a:buSzPct val="75000"/>
              <a:buFont typeface="Wingdings 2" pitchFamily="18" charset="2"/>
              <a:buNone/>
              <a:defRPr sz="3100" b="1" baseline="0">
                <a:solidFill>
                  <a:schemeClr val="tx2"/>
                </a:solidFill>
              </a:defRPr>
            </a:lvl1pPr>
            <a:lvl2pPr>
              <a:lnSpc>
                <a:spcPct val="90000"/>
              </a:lnSpc>
              <a:spcBef>
                <a:spcPts val="600"/>
              </a:spcBef>
              <a:defRPr sz="2400"/>
            </a:lvl2pPr>
            <a:lvl3pPr>
              <a:defRPr sz="2900"/>
            </a:lvl3pPr>
            <a:lvl4pPr>
              <a:defRPr sz="2900"/>
            </a:lvl4pPr>
            <a:lvl5pPr>
              <a:defRPr sz="2900"/>
            </a:lvl5pPr>
          </a:lstStyle>
          <a:p>
            <a:pPr lvl="0"/>
            <a:r>
              <a:rPr lang="en-US"/>
              <a:t>Click to edit Master text styles</a:t>
            </a:r>
          </a:p>
        </p:txBody>
      </p:sp>
      <p:sp>
        <p:nvSpPr>
          <p:cNvPr id="6" name="Content Placeholder 5"/>
          <p:cNvSpPr>
            <a:spLocks noGrp="1"/>
          </p:cNvSpPr>
          <p:nvPr>
            <p:ph sz="quarter" idx="11"/>
          </p:nvPr>
        </p:nvSpPr>
        <p:spPr>
          <a:xfrm>
            <a:off x="841493" y="3168874"/>
            <a:ext cx="13167360" cy="814376"/>
          </a:xfrm>
          <a:prstGeom prst="rect">
            <a:avLst/>
          </a:prstGeom>
        </p:spPr>
        <p:txBody>
          <a:bodyPr lIns="0" tIns="0" bIns="0">
            <a:spAutoFit/>
          </a:bodyPr>
          <a:lstStyle>
            <a:lvl1pPr marL="411308" indent="-411308">
              <a:lnSpc>
                <a:spcPct val="90000"/>
              </a:lnSpc>
              <a:spcBef>
                <a:spcPts val="1800"/>
              </a:spcBef>
              <a:buClr>
                <a:schemeClr val="accent1"/>
              </a:buClr>
              <a:buSzPct val="75000"/>
              <a:buFont typeface="Wingdings 2" pitchFamily="18" charset="2"/>
              <a:buChar char="Ã"/>
              <a:defRPr sz="2900"/>
            </a:lvl1pPr>
            <a:lvl2pPr>
              <a:lnSpc>
                <a:spcPct val="90000"/>
              </a:lnSpc>
              <a:spcBef>
                <a:spcPts val="600"/>
              </a:spcBef>
              <a:spcAft>
                <a:spcPts val="0"/>
              </a:spcAft>
              <a:defRPr sz="2400"/>
            </a:lvl2pPr>
            <a:lvl3pPr>
              <a:defRPr sz="2900"/>
            </a:lvl3pPr>
            <a:lvl4pPr>
              <a:defRPr sz="2900"/>
            </a:lvl4pPr>
            <a:lvl5pPr>
              <a:defRPr sz="2900"/>
            </a:lvl5pPr>
          </a:lstStyle>
          <a:p>
            <a:pPr lvl="0"/>
            <a:r>
              <a:rPr lang="en-US"/>
              <a:t>Click to edit Master text styles</a:t>
            </a:r>
          </a:p>
          <a:p>
            <a:pPr lvl="1"/>
            <a:r>
              <a:rPr lang="en-US"/>
              <a:t>Second level</a:t>
            </a:r>
          </a:p>
        </p:txBody>
      </p:sp>
      <p:cxnSp>
        <p:nvCxnSpPr>
          <p:cNvPr id="8" name="Straight Connector 7"/>
          <p:cNvCxnSpPr/>
          <p:nvPr/>
        </p:nvCxnSpPr>
        <p:spPr>
          <a:xfrm>
            <a:off x="848052" y="2902168"/>
            <a:ext cx="13151726" cy="0"/>
          </a:xfrm>
          <a:prstGeom prst="line">
            <a:avLst/>
          </a:prstGeom>
          <a:ln w="57150">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59998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Green Section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370" y="-12568"/>
            <a:ext cx="14659657" cy="8238421"/>
          </a:xfrm>
          <a:prstGeom prst="rect">
            <a:avLst/>
          </a:prstGeom>
        </p:spPr>
      </p:pic>
      <p:sp>
        <p:nvSpPr>
          <p:cNvPr id="7" name="Title 1"/>
          <p:cNvSpPr>
            <a:spLocks noGrp="1"/>
          </p:cNvSpPr>
          <p:nvPr>
            <p:ph type="ctrTitle" hasCustomPrompt="1"/>
          </p:nvPr>
        </p:nvSpPr>
        <p:spPr bwMode="gray">
          <a:xfrm>
            <a:off x="841493" y="3024844"/>
            <a:ext cx="13194792" cy="807986"/>
          </a:xfrm>
          <a:prstGeom prst="rect">
            <a:avLst/>
          </a:prstGeom>
          <a:noFill/>
          <a:ln>
            <a:noFill/>
          </a:ln>
          <a:effectLst>
            <a:outerShdw blurRad="127000" algn="ctr" rotWithShape="0">
              <a:srgbClr val="000000"/>
            </a:outerShdw>
          </a:effectLst>
        </p:spPr>
        <p:txBody>
          <a:bodyPr wrap="square" lIns="0" bIns="0" anchor="b" anchorCtr="0">
            <a:spAutoFit/>
          </a:bodyPr>
          <a:lstStyle>
            <a:lvl1pPr marL="0" indent="0" algn="l" defTabSz="544603">
              <a:lnSpc>
                <a:spcPct val="85000"/>
              </a:lnSpc>
              <a:spcAft>
                <a:spcPts val="0"/>
              </a:spcAft>
              <a:tabLst/>
              <a:defRPr sz="6000" b="1" baseline="0">
                <a:solidFill>
                  <a:schemeClr val="bg2"/>
                </a:solidFill>
                <a:latin typeface="+mj-lt"/>
                <a:cs typeface="Arial"/>
              </a:defRPr>
            </a:lvl1pPr>
          </a:lstStyle>
          <a:p>
            <a:r>
              <a:rPr lang="en-US" dirty="0"/>
              <a:t>Section Title Goes Here</a:t>
            </a: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449517" y="7346701"/>
            <a:ext cx="1594058" cy="677474"/>
          </a:xfrm>
          <a:prstGeom prst="rect">
            <a:avLst/>
          </a:prstGeom>
        </p:spPr>
      </p:pic>
      <p:sp>
        <p:nvSpPr>
          <p:cNvPr id="8" name="TextBox 7"/>
          <p:cNvSpPr txBox="1"/>
          <p:nvPr/>
        </p:nvSpPr>
        <p:spPr>
          <a:xfrm>
            <a:off x="831808" y="7771769"/>
            <a:ext cx="153888" cy="169277"/>
          </a:xfrm>
          <a:prstGeom prst="rect">
            <a:avLst/>
          </a:prstGeom>
          <a:noFill/>
        </p:spPr>
        <p:txBody>
          <a:bodyPr wrap="none" lIns="0" tIns="0" rIns="0" bIns="0" rtlCol="0">
            <a:spAutoFit/>
          </a:bodyPr>
          <a:lstStyle>
            <a:defPPr>
              <a:defRPr lang="en-US"/>
            </a:defPPr>
            <a:lvl1pPr defTabSz="548640">
              <a:lnSpc>
                <a:spcPct val="90000"/>
              </a:lnSpc>
              <a:defRPr sz="1200" b="0" spc="-84">
                <a:solidFill>
                  <a:schemeClr val="accent4">
                    <a:lumMod val="50000"/>
                  </a:schemeClr>
                </a:solidFill>
              </a:defRPr>
            </a:lvl1pPr>
          </a:lstStyle>
          <a:p>
            <a:fld id="{9484F7A5-6A8F-8446-A111-2677E1911D97}" type="slidenum">
              <a:rPr lang="en-US" smtClean="0">
                <a:solidFill>
                  <a:srgbClr val="DAD9D6">
                    <a:lumMod val="50000"/>
                  </a:srgbClr>
                </a:solidFill>
                <a:latin typeface="Calibri"/>
              </a:rPr>
              <a:pPr/>
              <a:t>‹#›</a:t>
            </a:fld>
            <a:endParaRPr lang="en-US" dirty="0">
              <a:solidFill>
                <a:srgbClr val="DAD9D6">
                  <a:lumMod val="50000"/>
                </a:srgbClr>
              </a:solidFill>
              <a:latin typeface="Calibri"/>
            </a:endParaRPr>
          </a:p>
        </p:txBody>
      </p:sp>
      <p:sp>
        <p:nvSpPr>
          <p:cNvPr id="12" name="TextBox 11"/>
          <p:cNvSpPr txBox="1"/>
          <p:nvPr/>
        </p:nvSpPr>
        <p:spPr>
          <a:xfrm>
            <a:off x="1298454" y="7771769"/>
            <a:ext cx="3034121" cy="169277"/>
          </a:xfrm>
          <a:prstGeom prst="rect">
            <a:avLst/>
          </a:prstGeom>
        </p:spPr>
        <p:txBody>
          <a:bodyPr wrap="none" lIns="0" tIns="0" rIns="0" bIns="0">
            <a:spAutoFit/>
          </a:bodyPr>
          <a:lstStyle>
            <a:defPPr>
              <a:defRPr lang="en-US"/>
            </a:defPPr>
            <a:lvl1pPr>
              <a:spcBef>
                <a:spcPts val="0"/>
              </a:spcBef>
              <a:buFont typeface="Arial"/>
              <a:buNone/>
              <a:defRPr sz="1080">
                <a:solidFill>
                  <a:schemeClr val="accent4">
                    <a:lumMod val="50000"/>
                  </a:schemeClr>
                </a:solidFill>
                <a:ea typeface="ヒラギノ角ゴ Pro W3" charset="-128"/>
                <a:cs typeface="ヒラギノ角ゴ Pro W3" charset="-128"/>
              </a:defRPr>
            </a:lvl1pPr>
          </a:lstStyle>
          <a:p>
            <a:pPr defTabSz="1096824"/>
            <a:r>
              <a:rPr lang="en-US" sz="1100" dirty="0">
                <a:solidFill>
                  <a:srgbClr val="DAD9D6">
                    <a:lumMod val="50000"/>
                  </a:srgbClr>
                </a:solidFill>
                <a:latin typeface="Calibri"/>
              </a:rPr>
              <a:t>© Hortonworks Inc. 2011 – 2016. All Rights Reserved</a:t>
            </a:r>
          </a:p>
        </p:txBody>
      </p:sp>
    </p:spTree>
    <p:extLst>
      <p:ext uri="{BB962C8B-B14F-4D97-AF65-F5344CB8AC3E}">
        <p14:creationId xmlns:p14="http://schemas.microsoft.com/office/powerpoint/2010/main" val="32909122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Gray Section Slide">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369" y="-12568"/>
            <a:ext cx="14659655" cy="8238421"/>
          </a:xfrm>
          <a:prstGeom prst="rect">
            <a:avLst/>
          </a:prstGeom>
        </p:spPr>
      </p:pic>
      <p:sp>
        <p:nvSpPr>
          <p:cNvPr id="7" name="Title 1"/>
          <p:cNvSpPr>
            <a:spLocks noGrp="1"/>
          </p:cNvSpPr>
          <p:nvPr>
            <p:ph type="ctrTitle" hasCustomPrompt="1"/>
          </p:nvPr>
        </p:nvSpPr>
        <p:spPr>
          <a:xfrm>
            <a:off x="841493" y="3024844"/>
            <a:ext cx="13194792" cy="807986"/>
          </a:xfrm>
          <a:prstGeom prst="rect">
            <a:avLst/>
          </a:prstGeom>
          <a:noFill/>
          <a:effectLst/>
        </p:spPr>
        <p:txBody>
          <a:bodyPr wrap="square" lIns="0" bIns="0" anchor="b" anchorCtr="0">
            <a:spAutoFit/>
          </a:bodyPr>
          <a:lstStyle>
            <a:lvl1pPr marL="0" indent="0" algn="l" defTabSz="544603">
              <a:lnSpc>
                <a:spcPct val="85000"/>
              </a:lnSpc>
              <a:spcAft>
                <a:spcPts val="0"/>
              </a:spcAft>
              <a:tabLst/>
              <a:defRPr sz="6000" b="1" baseline="0">
                <a:solidFill>
                  <a:schemeClr val="tx1"/>
                </a:solidFill>
                <a:latin typeface="+mj-lt"/>
                <a:cs typeface="Arial"/>
              </a:defRPr>
            </a:lvl1pPr>
          </a:lstStyle>
          <a:p>
            <a:r>
              <a:rPr lang="en-US" dirty="0"/>
              <a:t>Section Title Goes Here</a:t>
            </a: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449517" y="7346701"/>
            <a:ext cx="1594058" cy="677474"/>
          </a:xfrm>
          <a:prstGeom prst="rect">
            <a:avLst/>
          </a:prstGeom>
        </p:spPr>
      </p:pic>
      <p:sp>
        <p:nvSpPr>
          <p:cNvPr id="8" name="TextBox 7"/>
          <p:cNvSpPr txBox="1"/>
          <p:nvPr/>
        </p:nvSpPr>
        <p:spPr>
          <a:xfrm>
            <a:off x="831808" y="7771769"/>
            <a:ext cx="153888" cy="169277"/>
          </a:xfrm>
          <a:prstGeom prst="rect">
            <a:avLst/>
          </a:prstGeom>
          <a:noFill/>
        </p:spPr>
        <p:txBody>
          <a:bodyPr wrap="none" lIns="0" tIns="0" rIns="0" bIns="0" rtlCol="0">
            <a:spAutoFit/>
          </a:bodyPr>
          <a:lstStyle>
            <a:defPPr>
              <a:defRPr lang="en-US"/>
            </a:defPPr>
            <a:lvl1pPr defTabSz="548640">
              <a:lnSpc>
                <a:spcPct val="90000"/>
              </a:lnSpc>
              <a:defRPr sz="1200" b="0" spc="-84">
                <a:solidFill>
                  <a:schemeClr val="accent4">
                    <a:lumMod val="50000"/>
                  </a:schemeClr>
                </a:solidFill>
              </a:defRPr>
            </a:lvl1pPr>
          </a:lstStyle>
          <a:p>
            <a:fld id="{9484F7A5-6A8F-8446-A111-2677E1911D97}" type="slidenum">
              <a:rPr lang="en-US" smtClean="0">
                <a:solidFill>
                  <a:srgbClr val="DAD9D6">
                    <a:lumMod val="50000"/>
                  </a:srgbClr>
                </a:solidFill>
                <a:latin typeface="Calibri"/>
              </a:rPr>
              <a:pPr/>
              <a:t>‹#›</a:t>
            </a:fld>
            <a:endParaRPr lang="en-US" dirty="0">
              <a:solidFill>
                <a:srgbClr val="DAD9D6">
                  <a:lumMod val="50000"/>
                </a:srgbClr>
              </a:solidFill>
              <a:latin typeface="Calibri"/>
            </a:endParaRPr>
          </a:p>
        </p:txBody>
      </p:sp>
      <p:sp>
        <p:nvSpPr>
          <p:cNvPr id="12" name="TextBox 11"/>
          <p:cNvSpPr txBox="1"/>
          <p:nvPr/>
        </p:nvSpPr>
        <p:spPr>
          <a:xfrm>
            <a:off x="1298454" y="7771769"/>
            <a:ext cx="3034121" cy="169277"/>
          </a:xfrm>
          <a:prstGeom prst="rect">
            <a:avLst/>
          </a:prstGeom>
        </p:spPr>
        <p:txBody>
          <a:bodyPr wrap="none" lIns="0" tIns="0" rIns="0" bIns="0">
            <a:spAutoFit/>
          </a:bodyPr>
          <a:lstStyle>
            <a:defPPr>
              <a:defRPr lang="en-US"/>
            </a:defPPr>
            <a:lvl1pPr>
              <a:spcBef>
                <a:spcPts val="0"/>
              </a:spcBef>
              <a:buFont typeface="Arial"/>
              <a:buNone/>
              <a:defRPr sz="1080">
                <a:solidFill>
                  <a:schemeClr val="accent4">
                    <a:lumMod val="50000"/>
                  </a:schemeClr>
                </a:solidFill>
                <a:ea typeface="ヒラギノ角ゴ Pro W3" charset="-128"/>
                <a:cs typeface="ヒラギノ角ゴ Pro W3" charset="-128"/>
              </a:defRPr>
            </a:lvl1pPr>
          </a:lstStyle>
          <a:p>
            <a:pPr defTabSz="1096824"/>
            <a:r>
              <a:rPr lang="en-US" sz="1100" dirty="0">
                <a:solidFill>
                  <a:srgbClr val="DAD9D6">
                    <a:lumMod val="50000"/>
                  </a:srgbClr>
                </a:solidFill>
                <a:latin typeface="Calibri"/>
              </a:rPr>
              <a:t>© Hortonworks Inc. 2011 – 2016. All Rights Reserved</a:t>
            </a:r>
          </a:p>
        </p:txBody>
      </p:sp>
    </p:spTree>
    <p:extLst>
      <p:ext uri="{BB962C8B-B14F-4D97-AF65-F5344CB8AC3E}">
        <p14:creationId xmlns:p14="http://schemas.microsoft.com/office/powerpoint/2010/main" val="24793486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370" y="-12568"/>
            <a:ext cx="14659657" cy="8238421"/>
          </a:xfrm>
          <a:prstGeom prst="rect">
            <a:avLst/>
          </a:prstGeom>
        </p:spPr>
      </p:pic>
      <p:sp>
        <p:nvSpPr>
          <p:cNvPr id="7" name="Title 1"/>
          <p:cNvSpPr>
            <a:spLocks noGrp="1"/>
          </p:cNvSpPr>
          <p:nvPr>
            <p:ph type="ctrTitle" hasCustomPrompt="1"/>
          </p:nvPr>
        </p:nvSpPr>
        <p:spPr bwMode="gray">
          <a:xfrm>
            <a:off x="841493" y="2712329"/>
            <a:ext cx="13194792" cy="1077316"/>
          </a:xfrm>
          <a:prstGeom prst="rect">
            <a:avLst/>
          </a:prstGeom>
          <a:noFill/>
          <a:ln>
            <a:noFill/>
          </a:ln>
          <a:effectLst>
            <a:outerShdw blurRad="127000" algn="ctr" rotWithShape="0">
              <a:srgbClr val="000000"/>
            </a:outerShdw>
          </a:effectLst>
        </p:spPr>
        <p:txBody>
          <a:bodyPr wrap="square" lIns="0" bIns="0" anchor="b" anchorCtr="0">
            <a:spAutoFit/>
          </a:bodyPr>
          <a:lstStyle>
            <a:lvl1pPr marL="0" indent="0" algn="l" defTabSz="544603">
              <a:lnSpc>
                <a:spcPct val="85000"/>
              </a:lnSpc>
              <a:spcAft>
                <a:spcPts val="0"/>
              </a:spcAft>
              <a:tabLst/>
              <a:defRPr sz="8000" b="1" baseline="0">
                <a:solidFill>
                  <a:schemeClr val="bg2"/>
                </a:solidFill>
                <a:latin typeface="+mj-lt"/>
                <a:cs typeface="Arial"/>
              </a:defRPr>
            </a:lvl1pPr>
          </a:lstStyle>
          <a:p>
            <a:r>
              <a:rPr lang="en-US" dirty="0"/>
              <a:t>Thank You</a:t>
            </a: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638811" y="7014947"/>
            <a:ext cx="2194560" cy="932688"/>
          </a:xfrm>
          <a:prstGeom prst="rect">
            <a:avLst/>
          </a:prstGeom>
        </p:spPr>
      </p:pic>
      <p:sp>
        <p:nvSpPr>
          <p:cNvPr id="8" name="TextBox 7"/>
          <p:cNvSpPr txBox="1"/>
          <p:nvPr/>
        </p:nvSpPr>
        <p:spPr>
          <a:xfrm>
            <a:off x="831808" y="7771769"/>
            <a:ext cx="153888" cy="169277"/>
          </a:xfrm>
          <a:prstGeom prst="rect">
            <a:avLst/>
          </a:prstGeom>
          <a:noFill/>
        </p:spPr>
        <p:txBody>
          <a:bodyPr wrap="none" lIns="0" tIns="0" rIns="0" bIns="0" rtlCol="0">
            <a:spAutoFit/>
          </a:bodyPr>
          <a:lstStyle>
            <a:defPPr>
              <a:defRPr lang="en-US"/>
            </a:defPPr>
            <a:lvl1pPr defTabSz="548640">
              <a:lnSpc>
                <a:spcPct val="90000"/>
              </a:lnSpc>
              <a:defRPr sz="1200" b="0" spc="-84">
                <a:solidFill>
                  <a:schemeClr val="accent4">
                    <a:lumMod val="50000"/>
                  </a:schemeClr>
                </a:solidFill>
              </a:defRPr>
            </a:lvl1pPr>
          </a:lstStyle>
          <a:p>
            <a:fld id="{9484F7A5-6A8F-8446-A111-2677E1911D97}" type="slidenum">
              <a:rPr lang="en-US" smtClean="0">
                <a:solidFill>
                  <a:srgbClr val="DAD9D6">
                    <a:lumMod val="50000"/>
                  </a:srgbClr>
                </a:solidFill>
                <a:latin typeface="Calibri"/>
              </a:rPr>
              <a:pPr/>
              <a:t>‹#›</a:t>
            </a:fld>
            <a:endParaRPr lang="en-US" dirty="0">
              <a:solidFill>
                <a:srgbClr val="DAD9D6">
                  <a:lumMod val="50000"/>
                </a:srgbClr>
              </a:solidFill>
              <a:latin typeface="Calibri"/>
            </a:endParaRPr>
          </a:p>
        </p:txBody>
      </p:sp>
      <p:sp>
        <p:nvSpPr>
          <p:cNvPr id="9" name="TextBox 8"/>
          <p:cNvSpPr txBox="1"/>
          <p:nvPr/>
        </p:nvSpPr>
        <p:spPr>
          <a:xfrm>
            <a:off x="1298454" y="7771769"/>
            <a:ext cx="3034121" cy="169277"/>
          </a:xfrm>
          <a:prstGeom prst="rect">
            <a:avLst/>
          </a:prstGeom>
        </p:spPr>
        <p:txBody>
          <a:bodyPr wrap="none" lIns="0" tIns="0" rIns="0" bIns="0">
            <a:spAutoFit/>
          </a:bodyPr>
          <a:lstStyle>
            <a:defPPr>
              <a:defRPr lang="en-US"/>
            </a:defPPr>
            <a:lvl1pPr>
              <a:spcBef>
                <a:spcPts val="0"/>
              </a:spcBef>
              <a:buFont typeface="Arial"/>
              <a:buNone/>
              <a:defRPr sz="1080">
                <a:solidFill>
                  <a:schemeClr val="accent4">
                    <a:lumMod val="50000"/>
                  </a:schemeClr>
                </a:solidFill>
                <a:ea typeface="ヒラギノ角ゴ Pro W3" charset="-128"/>
                <a:cs typeface="ヒラギノ角ゴ Pro W3" charset="-128"/>
              </a:defRPr>
            </a:lvl1pPr>
          </a:lstStyle>
          <a:p>
            <a:pPr defTabSz="1096824"/>
            <a:r>
              <a:rPr lang="en-US" sz="1100" dirty="0">
                <a:solidFill>
                  <a:srgbClr val="DAD9D6">
                    <a:lumMod val="50000"/>
                  </a:srgbClr>
                </a:solidFill>
                <a:latin typeface="Calibri"/>
              </a:rPr>
              <a:t>© Hortonworks Inc. 2011 – 2016. All Rights Reserved</a:t>
            </a:r>
          </a:p>
        </p:txBody>
      </p:sp>
    </p:spTree>
    <p:extLst>
      <p:ext uri="{BB962C8B-B14F-4D97-AF65-F5344CB8AC3E}">
        <p14:creationId xmlns:p14="http://schemas.microsoft.com/office/powerpoint/2010/main" val="3471070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01183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een Title">
    <p:spTree>
      <p:nvGrpSpPr>
        <p:cNvPr id="1" name=""/>
        <p:cNvGrpSpPr/>
        <p:nvPr/>
      </p:nvGrpSpPr>
      <p:grpSpPr>
        <a:xfrm>
          <a:off x="0" y="0"/>
          <a:ext cx="0" cy="0"/>
          <a:chOff x="0" y="0"/>
          <a:chExt cx="0" cy="0"/>
        </a:xfrm>
      </p:grpSpPr>
      <p:pic>
        <p:nvPicPr>
          <p:cNvPr id="16" name="Picture 15"/>
          <p:cNvPicPr preferRelativeResize="0">
            <a:picLocks/>
          </p:cNvPicPr>
          <p:nvPr userDrawn="1"/>
        </p:nvPicPr>
        <p:blipFill>
          <a:blip r:embed="rId2">
            <a:extLst>
              <a:ext uri="{28A0092B-C50C-407E-A947-70E740481C1C}">
                <a14:useLocalDpi xmlns:a14="http://schemas.microsoft.com/office/drawing/2010/main"/>
              </a:ext>
            </a:extLst>
          </a:blip>
          <a:stretch>
            <a:fillRect/>
          </a:stretch>
        </p:blipFill>
        <p:spPr>
          <a:xfrm>
            <a:off x="-20049" y="-15378"/>
            <a:ext cx="14670629" cy="8244588"/>
          </a:xfrm>
          <a:prstGeom prst="rect">
            <a:avLst/>
          </a:prstGeom>
        </p:spPr>
      </p:pic>
      <p:sp>
        <p:nvSpPr>
          <p:cNvPr id="7" name="Title 1"/>
          <p:cNvSpPr>
            <a:spLocks noGrp="1"/>
          </p:cNvSpPr>
          <p:nvPr>
            <p:ph type="ctrTitle" hasCustomPrompt="1"/>
          </p:nvPr>
        </p:nvSpPr>
        <p:spPr bwMode="gray">
          <a:xfrm>
            <a:off x="841494" y="1862585"/>
            <a:ext cx="7644384" cy="2712314"/>
          </a:xfrm>
          <a:prstGeom prst="rect">
            <a:avLst/>
          </a:prstGeom>
          <a:noFill/>
          <a:effectLst>
            <a:outerShdw blurRad="127000" algn="ctr" rotWithShape="0">
              <a:srgbClr val="000000"/>
            </a:outerShdw>
          </a:effectLst>
        </p:spPr>
        <p:txBody>
          <a:bodyPr wrap="square" lIns="0" bIns="137160" anchor="b" anchorCtr="0">
            <a:noAutofit/>
          </a:bodyPr>
          <a:lstStyle>
            <a:lvl1pPr marL="0" indent="0" algn="l" defTabSz="544796">
              <a:lnSpc>
                <a:spcPct val="85000"/>
              </a:lnSpc>
              <a:spcAft>
                <a:spcPts val="0"/>
              </a:spcAft>
              <a:tabLst/>
              <a:defRPr sz="5999" b="1" baseline="0">
                <a:solidFill>
                  <a:schemeClr val="tx2"/>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574019"/>
            <a:ext cx="7644384" cy="1153921"/>
          </a:xfrm>
          <a:prstGeom prst="rect">
            <a:avLst/>
          </a:prstGeom>
          <a:effectLst>
            <a:outerShdw blurRad="63500" algn="ctr" rotWithShape="0">
              <a:srgbClr val="000000">
                <a:alpha val="50000"/>
              </a:srgbClr>
            </a:outerShdw>
          </a:effectLst>
        </p:spPr>
        <p:txBody>
          <a:bodyPr lIns="0">
            <a:noAutofit/>
          </a:bodyPr>
          <a:lstStyle>
            <a:lvl1pPr marL="0" indent="0" algn="l">
              <a:lnSpc>
                <a:spcPct val="85000"/>
              </a:lnSpc>
              <a:spcBef>
                <a:spcPts val="200"/>
              </a:spcBef>
              <a:spcAft>
                <a:spcPts val="200"/>
              </a:spcAft>
              <a:buNone/>
              <a:defRPr sz="3600" b="1" baseline="0">
                <a:solidFill>
                  <a:schemeClr val="bg2"/>
                </a:solidFill>
                <a:latin typeface="+mj-lt"/>
                <a:cs typeface="Arial"/>
              </a:defRPr>
            </a:lvl1pPr>
            <a:lvl2pPr marL="548605" indent="0" algn="ctr">
              <a:buNone/>
              <a:defRPr>
                <a:solidFill>
                  <a:schemeClr val="tx1">
                    <a:tint val="75000"/>
                  </a:schemeClr>
                </a:solidFill>
              </a:defRPr>
            </a:lvl2pPr>
            <a:lvl3pPr marL="1097210" indent="0" algn="ctr">
              <a:buNone/>
              <a:defRPr>
                <a:solidFill>
                  <a:schemeClr val="tx1">
                    <a:tint val="75000"/>
                  </a:schemeClr>
                </a:solidFill>
              </a:defRPr>
            </a:lvl3pPr>
            <a:lvl4pPr marL="1645815" indent="0" algn="ctr">
              <a:buNone/>
              <a:defRPr>
                <a:solidFill>
                  <a:schemeClr val="tx1">
                    <a:tint val="75000"/>
                  </a:schemeClr>
                </a:solidFill>
              </a:defRPr>
            </a:lvl4pPr>
            <a:lvl5pPr marL="2194420" indent="0" algn="ctr">
              <a:buNone/>
              <a:defRPr>
                <a:solidFill>
                  <a:schemeClr val="tx1">
                    <a:tint val="75000"/>
                  </a:schemeClr>
                </a:solidFill>
              </a:defRPr>
            </a:lvl5pPr>
            <a:lvl6pPr marL="2743025" indent="0" algn="ctr">
              <a:buNone/>
              <a:defRPr>
                <a:solidFill>
                  <a:schemeClr val="tx1">
                    <a:tint val="75000"/>
                  </a:schemeClr>
                </a:solidFill>
              </a:defRPr>
            </a:lvl6pPr>
            <a:lvl7pPr marL="3291631" indent="0" algn="ctr">
              <a:buNone/>
              <a:defRPr>
                <a:solidFill>
                  <a:schemeClr val="tx1">
                    <a:tint val="75000"/>
                  </a:schemeClr>
                </a:solidFill>
              </a:defRPr>
            </a:lvl7pPr>
            <a:lvl8pPr marL="3840235" indent="0" algn="ctr">
              <a:buNone/>
              <a:defRPr>
                <a:solidFill>
                  <a:schemeClr val="tx1">
                    <a:tint val="75000"/>
                  </a:schemeClr>
                </a:solidFill>
              </a:defRPr>
            </a:lvl8pPr>
            <a:lvl9pPr marL="4388841" indent="0" algn="ctr">
              <a:buNone/>
              <a:defRPr>
                <a:solidFill>
                  <a:schemeClr val="tx1">
                    <a:tint val="75000"/>
                  </a:schemeClr>
                </a:solidFill>
              </a:defRPr>
            </a:lvl9pPr>
          </a:lstStyle>
          <a:p>
            <a:r>
              <a:rPr lang="en-US" dirty="0"/>
              <a:t>Optional Subhead or Speaker Name</a:t>
            </a:r>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38812" y="7014947"/>
            <a:ext cx="2194560" cy="932688"/>
          </a:xfrm>
          <a:prstGeom prst="rect">
            <a:avLst/>
          </a:prstGeom>
        </p:spPr>
      </p:pic>
      <p:sp>
        <p:nvSpPr>
          <p:cNvPr id="3" name="Content Placeholder 2"/>
          <p:cNvSpPr>
            <a:spLocks noGrp="1"/>
          </p:cNvSpPr>
          <p:nvPr>
            <p:ph sz="quarter" idx="10"/>
          </p:nvPr>
        </p:nvSpPr>
        <p:spPr bwMode="gray">
          <a:xfrm>
            <a:off x="841494" y="5086350"/>
            <a:ext cx="7644384" cy="1657350"/>
          </a:xfrm>
          <a:effectLst>
            <a:outerShdw blurRad="63500" algn="ctr" rotWithShape="0">
              <a:srgbClr val="000000">
                <a:alpha val="50000"/>
              </a:srgbClr>
            </a:outerShdw>
          </a:effectLst>
        </p:spPr>
        <p:txBody>
          <a:bodyPr>
            <a:normAutofit/>
          </a:bodyPr>
          <a:lstStyle>
            <a:lvl1pPr marL="0" indent="0">
              <a:lnSpc>
                <a:spcPct val="85000"/>
              </a:lnSpc>
              <a:buNone/>
              <a:defRPr sz="36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3447615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nk -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5281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16" name="Text Placeholder 15"/>
          <p:cNvSpPr>
            <a:spLocks noGrp="1"/>
          </p:cNvSpPr>
          <p:nvPr>
            <p:ph type="body" sz="quarter" idx="11" hasCustomPrompt="1"/>
          </p:nvPr>
        </p:nvSpPr>
        <p:spPr>
          <a:xfrm>
            <a:off x="731526" y="1327727"/>
            <a:ext cx="13167361" cy="2257842"/>
          </a:xfrm>
          <a:prstGeom prst="rect">
            <a:avLst/>
          </a:prstGeom>
        </p:spPr>
        <p:txBody>
          <a:bodyPr vert="horz" lIns="0" tIns="54839" rIns="0" bIns="54839"/>
          <a:lstStyle>
            <a:lvl1pPr marL="0" indent="0">
              <a:spcBef>
                <a:spcPts val="1651"/>
              </a:spcBef>
              <a:buClr>
                <a:srgbClr val="69BE28"/>
              </a:buClr>
              <a:buFont typeface="Wingdings" charset="2"/>
              <a:buNone/>
              <a:defRPr sz="2900" b="1" i="0" baseline="0">
                <a:solidFill>
                  <a:srgbClr val="262626"/>
                </a:solidFill>
                <a:latin typeface="Arial"/>
                <a:cs typeface="Arial"/>
              </a:defRPr>
            </a:lvl1pPr>
            <a:lvl2pPr marL="0" indent="0" defTabSz="70447">
              <a:spcBef>
                <a:spcPts val="931"/>
              </a:spcBef>
              <a:buFont typeface="Lucida Grande"/>
              <a:buNone/>
              <a:tabLst/>
              <a:defRPr sz="2400">
                <a:solidFill>
                  <a:srgbClr val="262626"/>
                </a:solidFill>
              </a:defRPr>
            </a:lvl2pPr>
            <a:lvl3pPr marL="199925" indent="-199925" defTabSz="338921">
              <a:spcBef>
                <a:spcPts val="931"/>
              </a:spcBef>
              <a:spcAft>
                <a:spcPts val="0"/>
              </a:spcAft>
              <a:buClr>
                <a:schemeClr val="accent1"/>
              </a:buClr>
              <a:buFont typeface="Arial"/>
              <a:buChar char="•"/>
              <a:tabLst/>
              <a:defRPr sz="2300">
                <a:solidFill>
                  <a:srgbClr val="262626"/>
                </a:solidFill>
              </a:defRPr>
            </a:lvl3pPr>
            <a:lvl4pPr marL="476014" indent="-205637" defTabSz="338921">
              <a:spcBef>
                <a:spcPts val="931"/>
              </a:spcBef>
              <a:spcAft>
                <a:spcPts val="0"/>
              </a:spcAft>
              <a:defRPr sz="1900">
                <a:solidFill>
                  <a:srgbClr val="262626"/>
                </a:solidFill>
              </a:defRPr>
            </a:lvl4pPr>
            <a:lvl5pPr marL="752100" indent="-211349" defTabSz="338921">
              <a:spcBef>
                <a:spcPts val="931"/>
              </a:spcBef>
              <a:spcAft>
                <a:spcPts val="0"/>
              </a:spcAft>
              <a:buFont typeface="Lucida Grande"/>
              <a:buChar char="-"/>
              <a:defRPr sz="1800">
                <a:solidFill>
                  <a:srgbClr val="262626"/>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
        <p:nvSpPr>
          <p:cNvPr id="4" name="Title Placeholder 1"/>
          <p:cNvSpPr>
            <a:spLocks noGrp="1"/>
          </p:cNvSpPr>
          <p:nvPr>
            <p:ph type="title" hasCustomPrompt="1"/>
          </p:nvPr>
        </p:nvSpPr>
        <p:spPr>
          <a:xfrm>
            <a:off x="731526" y="0"/>
            <a:ext cx="13167361" cy="1219200"/>
          </a:xfrm>
          <a:prstGeom prst="rect">
            <a:avLst/>
          </a:prstGeom>
        </p:spPr>
        <p:txBody>
          <a:bodyPr vert="horz" lIns="0" tIns="54842" rIns="0" bIns="54839" rtlCol="0" anchor="ctr">
            <a:noAutofit/>
          </a:bodyPr>
          <a:lstStyle>
            <a:lvl1pPr>
              <a:defRPr>
                <a:solidFill>
                  <a:schemeClr val="bg2"/>
                </a:solidFill>
                <a:latin typeface="Arial"/>
                <a:cs typeface="Arial"/>
              </a:defRPr>
            </a:lvl1pPr>
          </a:lstStyle>
          <a:p>
            <a:r>
              <a:rPr lang="en-US" dirty="0" smtClean="0"/>
              <a:t>Headline Goes Here (maximum one line)</a:t>
            </a:r>
            <a:endParaRPr lang="en-US" dirty="0"/>
          </a:p>
        </p:txBody>
      </p:sp>
    </p:spTree>
    <p:extLst>
      <p:ext uri="{BB962C8B-B14F-4D97-AF65-F5344CB8AC3E}">
        <p14:creationId xmlns:p14="http://schemas.microsoft.com/office/powerpoint/2010/main" val="22082406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ey Title">
    <p:spTree>
      <p:nvGrpSpPr>
        <p:cNvPr id="1" name=""/>
        <p:cNvGrpSpPr/>
        <p:nvPr/>
      </p:nvGrpSpPr>
      <p:grpSpPr>
        <a:xfrm>
          <a:off x="0" y="0"/>
          <a:ext cx="0" cy="0"/>
          <a:chOff x="0" y="0"/>
          <a:chExt cx="0" cy="0"/>
        </a:xfrm>
      </p:grpSpPr>
      <p:pic>
        <p:nvPicPr>
          <p:cNvPr id="10" name="Picture 9"/>
          <p:cNvPicPr preferRelativeResize="0">
            <a:picLocks/>
          </p:cNvPicPr>
          <p:nvPr userDrawn="1"/>
        </p:nvPicPr>
        <p:blipFill>
          <a:blip r:embed="rId2">
            <a:extLst>
              <a:ext uri="{28A0092B-C50C-407E-A947-70E740481C1C}">
                <a14:useLocalDpi xmlns:a14="http://schemas.microsoft.com/office/drawing/2010/main"/>
              </a:ext>
            </a:extLst>
          </a:blip>
          <a:stretch>
            <a:fillRect/>
          </a:stretch>
        </p:blipFill>
        <p:spPr>
          <a:xfrm>
            <a:off x="-20047" y="-5286"/>
            <a:ext cx="14670625" cy="8244586"/>
          </a:xfrm>
          <a:prstGeom prst="rect">
            <a:avLst/>
          </a:prstGeom>
        </p:spPr>
      </p:pic>
      <p:sp>
        <p:nvSpPr>
          <p:cNvPr id="7" name="Title 1"/>
          <p:cNvSpPr>
            <a:spLocks noGrp="1"/>
          </p:cNvSpPr>
          <p:nvPr>
            <p:ph type="ctrTitle" hasCustomPrompt="1"/>
          </p:nvPr>
        </p:nvSpPr>
        <p:spPr bwMode="gray">
          <a:xfrm>
            <a:off x="841494" y="1862585"/>
            <a:ext cx="7644384" cy="2712314"/>
          </a:xfrm>
          <a:prstGeom prst="rect">
            <a:avLst/>
          </a:prstGeom>
          <a:noFill/>
          <a:effectLst/>
        </p:spPr>
        <p:txBody>
          <a:bodyPr wrap="square" lIns="0" bIns="137160" anchor="b" anchorCtr="0">
            <a:noAutofit/>
          </a:bodyPr>
          <a:lstStyle>
            <a:lvl1pPr marL="0" indent="0" algn="l" defTabSz="544796">
              <a:lnSpc>
                <a:spcPct val="85000"/>
              </a:lnSpc>
              <a:spcAft>
                <a:spcPts val="0"/>
              </a:spcAft>
              <a:tabLst/>
              <a:defRPr sz="5999" b="1" baseline="0">
                <a:solidFill>
                  <a:schemeClr val="tx1"/>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574019"/>
            <a:ext cx="7644384" cy="1153921"/>
          </a:xfrm>
          <a:prstGeom prst="rect">
            <a:avLst/>
          </a:prstGeom>
          <a:effectLst/>
        </p:spPr>
        <p:txBody>
          <a:bodyPr lIns="0">
            <a:noAutofit/>
          </a:bodyPr>
          <a:lstStyle>
            <a:lvl1pPr marL="0" indent="0" algn="l">
              <a:lnSpc>
                <a:spcPct val="85000"/>
              </a:lnSpc>
              <a:spcBef>
                <a:spcPts val="200"/>
              </a:spcBef>
              <a:spcAft>
                <a:spcPts val="200"/>
              </a:spcAft>
              <a:buNone/>
              <a:defRPr sz="3600" b="1" baseline="0">
                <a:solidFill>
                  <a:schemeClr val="accent5"/>
                </a:solidFill>
                <a:latin typeface="+mj-lt"/>
                <a:cs typeface="Arial"/>
              </a:defRPr>
            </a:lvl1pPr>
            <a:lvl2pPr marL="548605" indent="0" algn="ctr">
              <a:buNone/>
              <a:defRPr>
                <a:solidFill>
                  <a:schemeClr val="tx1">
                    <a:tint val="75000"/>
                  </a:schemeClr>
                </a:solidFill>
              </a:defRPr>
            </a:lvl2pPr>
            <a:lvl3pPr marL="1097210" indent="0" algn="ctr">
              <a:buNone/>
              <a:defRPr>
                <a:solidFill>
                  <a:schemeClr val="tx1">
                    <a:tint val="75000"/>
                  </a:schemeClr>
                </a:solidFill>
              </a:defRPr>
            </a:lvl3pPr>
            <a:lvl4pPr marL="1645815" indent="0" algn="ctr">
              <a:buNone/>
              <a:defRPr>
                <a:solidFill>
                  <a:schemeClr val="tx1">
                    <a:tint val="75000"/>
                  </a:schemeClr>
                </a:solidFill>
              </a:defRPr>
            </a:lvl4pPr>
            <a:lvl5pPr marL="2194420" indent="0" algn="ctr">
              <a:buNone/>
              <a:defRPr>
                <a:solidFill>
                  <a:schemeClr val="tx1">
                    <a:tint val="75000"/>
                  </a:schemeClr>
                </a:solidFill>
              </a:defRPr>
            </a:lvl5pPr>
            <a:lvl6pPr marL="2743025" indent="0" algn="ctr">
              <a:buNone/>
              <a:defRPr>
                <a:solidFill>
                  <a:schemeClr val="tx1">
                    <a:tint val="75000"/>
                  </a:schemeClr>
                </a:solidFill>
              </a:defRPr>
            </a:lvl6pPr>
            <a:lvl7pPr marL="3291631" indent="0" algn="ctr">
              <a:buNone/>
              <a:defRPr>
                <a:solidFill>
                  <a:schemeClr val="tx1">
                    <a:tint val="75000"/>
                  </a:schemeClr>
                </a:solidFill>
              </a:defRPr>
            </a:lvl7pPr>
            <a:lvl8pPr marL="3840235" indent="0" algn="ctr">
              <a:buNone/>
              <a:defRPr>
                <a:solidFill>
                  <a:schemeClr val="tx1">
                    <a:tint val="75000"/>
                  </a:schemeClr>
                </a:solidFill>
              </a:defRPr>
            </a:lvl8pPr>
            <a:lvl9pPr marL="4388841" indent="0" algn="ctr">
              <a:buNone/>
              <a:defRPr>
                <a:solidFill>
                  <a:schemeClr val="tx1">
                    <a:tint val="75000"/>
                  </a:schemeClr>
                </a:solidFill>
              </a:defRPr>
            </a:lvl9pPr>
          </a:lstStyle>
          <a:p>
            <a:r>
              <a:rPr lang="en-US" dirty="0"/>
              <a:t>Optional Subhead or Speaker Name</a:t>
            </a:r>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38812" y="7014947"/>
            <a:ext cx="2194560" cy="932688"/>
          </a:xfrm>
          <a:prstGeom prst="rect">
            <a:avLst/>
          </a:prstGeom>
        </p:spPr>
      </p:pic>
      <p:sp>
        <p:nvSpPr>
          <p:cNvPr id="3" name="Content Placeholder 2"/>
          <p:cNvSpPr>
            <a:spLocks noGrp="1"/>
          </p:cNvSpPr>
          <p:nvPr>
            <p:ph sz="quarter" idx="10"/>
          </p:nvPr>
        </p:nvSpPr>
        <p:spPr bwMode="gray">
          <a:xfrm>
            <a:off x="841494" y="5086350"/>
            <a:ext cx="7644384" cy="1657350"/>
          </a:xfrm>
        </p:spPr>
        <p:txBody>
          <a:bodyPr>
            <a:normAutofit/>
          </a:bodyPr>
          <a:lstStyle>
            <a:lvl1pPr marL="0" indent="0">
              <a:lnSpc>
                <a:spcPct val="85000"/>
              </a:lnSpc>
              <a:buNone/>
              <a:defRPr sz="3600">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128294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ite Title">
    <p:spTree>
      <p:nvGrpSpPr>
        <p:cNvPr id="1" name=""/>
        <p:cNvGrpSpPr/>
        <p:nvPr/>
      </p:nvGrpSpPr>
      <p:grpSpPr>
        <a:xfrm>
          <a:off x="0" y="0"/>
          <a:ext cx="0" cy="0"/>
          <a:chOff x="0" y="0"/>
          <a:chExt cx="0" cy="0"/>
        </a:xfrm>
      </p:grpSpPr>
      <p:pic>
        <p:nvPicPr>
          <p:cNvPr id="11" name="Picture 10"/>
          <p:cNvPicPr preferRelativeResize="0">
            <a:picLocks/>
          </p:cNvPicPr>
          <p:nvPr userDrawn="1"/>
        </p:nvPicPr>
        <p:blipFill>
          <a:blip r:embed="rId2">
            <a:extLst>
              <a:ext uri="{28A0092B-C50C-407E-A947-70E740481C1C}">
                <a14:useLocalDpi xmlns:a14="http://schemas.microsoft.com/office/drawing/2010/main"/>
              </a:ext>
            </a:extLst>
          </a:blip>
          <a:stretch>
            <a:fillRect/>
          </a:stretch>
        </p:blipFill>
        <p:spPr>
          <a:xfrm>
            <a:off x="-20047" y="-5287"/>
            <a:ext cx="14670625" cy="8244585"/>
          </a:xfrm>
          <a:prstGeom prst="rect">
            <a:avLst/>
          </a:prstGeom>
        </p:spPr>
      </p:pic>
      <p:sp>
        <p:nvSpPr>
          <p:cNvPr id="7" name="Title 1"/>
          <p:cNvSpPr>
            <a:spLocks noGrp="1"/>
          </p:cNvSpPr>
          <p:nvPr>
            <p:ph type="ctrTitle" hasCustomPrompt="1"/>
          </p:nvPr>
        </p:nvSpPr>
        <p:spPr bwMode="gray">
          <a:xfrm>
            <a:off x="841494" y="1862585"/>
            <a:ext cx="7644384" cy="2712314"/>
          </a:xfrm>
          <a:prstGeom prst="rect">
            <a:avLst/>
          </a:prstGeom>
          <a:noFill/>
          <a:effectLst/>
        </p:spPr>
        <p:txBody>
          <a:bodyPr wrap="square" lIns="0" bIns="137160" anchor="b" anchorCtr="0">
            <a:noAutofit/>
          </a:bodyPr>
          <a:lstStyle>
            <a:lvl1pPr marL="0" indent="0" algn="l" defTabSz="544796">
              <a:lnSpc>
                <a:spcPct val="85000"/>
              </a:lnSpc>
              <a:spcAft>
                <a:spcPts val="0"/>
              </a:spcAft>
              <a:tabLst/>
              <a:defRPr sz="5999" b="1" baseline="0">
                <a:solidFill>
                  <a:schemeClr val="tx1"/>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574019"/>
            <a:ext cx="7644384" cy="1153921"/>
          </a:xfrm>
          <a:prstGeom prst="rect">
            <a:avLst/>
          </a:prstGeom>
          <a:effectLst/>
        </p:spPr>
        <p:txBody>
          <a:bodyPr lIns="0">
            <a:noAutofit/>
          </a:bodyPr>
          <a:lstStyle>
            <a:lvl1pPr marL="0" indent="0" algn="l">
              <a:lnSpc>
                <a:spcPct val="85000"/>
              </a:lnSpc>
              <a:spcBef>
                <a:spcPts val="200"/>
              </a:spcBef>
              <a:spcAft>
                <a:spcPts val="200"/>
              </a:spcAft>
              <a:buNone/>
              <a:defRPr sz="3600" b="1" baseline="0">
                <a:solidFill>
                  <a:schemeClr val="accent5"/>
                </a:solidFill>
                <a:latin typeface="+mj-lt"/>
                <a:cs typeface="Arial"/>
              </a:defRPr>
            </a:lvl1pPr>
            <a:lvl2pPr marL="548605" indent="0" algn="ctr">
              <a:buNone/>
              <a:defRPr>
                <a:solidFill>
                  <a:schemeClr val="tx1">
                    <a:tint val="75000"/>
                  </a:schemeClr>
                </a:solidFill>
              </a:defRPr>
            </a:lvl2pPr>
            <a:lvl3pPr marL="1097210" indent="0" algn="ctr">
              <a:buNone/>
              <a:defRPr>
                <a:solidFill>
                  <a:schemeClr val="tx1">
                    <a:tint val="75000"/>
                  </a:schemeClr>
                </a:solidFill>
              </a:defRPr>
            </a:lvl3pPr>
            <a:lvl4pPr marL="1645815" indent="0" algn="ctr">
              <a:buNone/>
              <a:defRPr>
                <a:solidFill>
                  <a:schemeClr val="tx1">
                    <a:tint val="75000"/>
                  </a:schemeClr>
                </a:solidFill>
              </a:defRPr>
            </a:lvl4pPr>
            <a:lvl5pPr marL="2194420" indent="0" algn="ctr">
              <a:buNone/>
              <a:defRPr>
                <a:solidFill>
                  <a:schemeClr val="tx1">
                    <a:tint val="75000"/>
                  </a:schemeClr>
                </a:solidFill>
              </a:defRPr>
            </a:lvl5pPr>
            <a:lvl6pPr marL="2743025" indent="0" algn="ctr">
              <a:buNone/>
              <a:defRPr>
                <a:solidFill>
                  <a:schemeClr val="tx1">
                    <a:tint val="75000"/>
                  </a:schemeClr>
                </a:solidFill>
              </a:defRPr>
            </a:lvl6pPr>
            <a:lvl7pPr marL="3291631" indent="0" algn="ctr">
              <a:buNone/>
              <a:defRPr>
                <a:solidFill>
                  <a:schemeClr val="tx1">
                    <a:tint val="75000"/>
                  </a:schemeClr>
                </a:solidFill>
              </a:defRPr>
            </a:lvl7pPr>
            <a:lvl8pPr marL="3840235" indent="0" algn="ctr">
              <a:buNone/>
              <a:defRPr>
                <a:solidFill>
                  <a:schemeClr val="tx1">
                    <a:tint val="75000"/>
                  </a:schemeClr>
                </a:solidFill>
              </a:defRPr>
            </a:lvl8pPr>
            <a:lvl9pPr marL="4388841" indent="0" algn="ctr">
              <a:buNone/>
              <a:defRPr>
                <a:solidFill>
                  <a:schemeClr val="tx1">
                    <a:tint val="75000"/>
                  </a:schemeClr>
                </a:solidFill>
              </a:defRPr>
            </a:lvl9pPr>
          </a:lstStyle>
          <a:p>
            <a:r>
              <a:rPr lang="en-US" dirty="0"/>
              <a:t>Optional Subhead or Speaker Name</a:t>
            </a:r>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38812" y="7014947"/>
            <a:ext cx="2194560" cy="932688"/>
          </a:xfrm>
          <a:prstGeom prst="rect">
            <a:avLst/>
          </a:prstGeom>
        </p:spPr>
      </p:pic>
      <p:sp>
        <p:nvSpPr>
          <p:cNvPr id="3" name="Content Placeholder 2"/>
          <p:cNvSpPr>
            <a:spLocks noGrp="1"/>
          </p:cNvSpPr>
          <p:nvPr>
            <p:ph sz="quarter" idx="10"/>
          </p:nvPr>
        </p:nvSpPr>
        <p:spPr>
          <a:xfrm>
            <a:off x="841494" y="5086350"/>
            <a:ext cx="7644384" cy="1657350"/>
          </a:xfrm>
        </p:spPr>
        <p:txBody>
          <a:bodyPr>
            <a:normAutofit/>
          </a:bodyPr>
          <a:lstStyle>
            <a:lvl1pPr marL="0" indent="0">
              <a:lnSpc>
                <a:spcPct val="85000"/>
              </a:lnSpc>
              <a:buNone/>
              <a:defRPr sz="3600">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258454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jpg"/><Relationship Id="rId30" Type="http://schemas.openxmlformats.org/officeDocument/2006/relationships/image" Target="../media/image2.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6.xml"/><Relationship Id="rId20" Type="http://schemas.openxmlformats.org/officeDocument/2006/relationships/slideLayout" Target="../slideLayouts/slideLayout47.xml"/><Relationship Id="rId21" Type="http://schemas.openxmlformats.org/officeDocument/2006/relationships/slideLayout" Target="../slideLayouts/slideLayout48.xml"/><Relationship Id="rId22" Type="http://schemas.openxmlformats.org/officeDocument/2006/relationships/slideLayout" Target="../slideLayouts/slideLayout49.xml"/><Relationship Id="rId23" Type="http://schemas.openxmlformats.org/officeDocument/2006/relationships/slideLayout" Target="../slideLayouts/slideLayout50.xml"/><Relationship Id="rId24" Type="http://schemas.openxmlformats.org/officeDocument/2006/relationships/slideLayout" Target="../slideLayouts/slideLayout51.xml"/><Relationship Id="rId25" Type="http://schemas.openxmlformats.org/officeDocument/2006/relationships/slideLayout" Target="../slideLayouts/slideLayout52.xml"/><Relationship Id="rId26" Type="http://schemas.openxmlformats.org/officeDocument/2006/relationships/slideLayout" Target="../slideLayouts/slideLayout53.xml"/><Relationship Id="rId27" Type="http://schemas.openxmlformats.org/officeDocument/2006/relationships/theme" Target="../theme/theme2.xml"/><Relationship Id="rId28" Type="http://schemas.openxmlformats.org/officeDocument/2006/relationships/image" Target="../media/image1.jpg"/><Relationship Id="rId29" Type="http://schemas.openxmlformats.org/officeDocument/2006/relationships/image" Target="../media/image2.jpeg"/><Relationship Id="rId10" Type="http://schemas.openxmlformats.org/officeDocument/2006/relationships/slideLayout" Target="../slideLayouts/slideLayout37.xml"/><Relationship Id="rId11" Type="http://schemas.openxmlformats.org/officeDocument/2006/relationships/slideLayout" Target="../slideLayouts/slideLayout38.xml"/><Relationship Id="rId12" Type="http://schemas.openxmlformats.org/officeDocument/2006/relationships/slideLayout" Target="../slideLayouts/slideLayout39.xml"/><Relationship Id="rId13" Type="http://schemas.openxmlformats.org/officeDocument/2006/relationships/slideLayout" Target="../slideLayouts/slideLayout40.xml"/><Relationship Id="rId14" Type="http://schemas.openxmlformats.org/officeDocument/2006/relationships/slideLayout" Target="../slideLayouts/slideLayout41.xml"/><Relationship Id="rId15" Type="http://schemas.openxmlformats.org/officeDocument/2006/relationships/slideLayout" Target="../slideLayouts/slideLayout42.xml"/><Relationship Id="rId16" Type="http://schemas.openxmlformats.org/officeDocument/2006/relationships/slideLayout" Target="../slideLayouts/slideLayout43.xml"/><Relationship Id="rId17" Type="http://schemas.openxmlformats.org/officeDocument/2006/relationships/slideLayout" Target="../slideLayouts/slideLayout44.xml"/><Relationship Id="rId18" Type="http://schemas.openxmlformats.org/officeDocument/2006/relationships/slideLayout" Target="../slideLayouts/slideLayout45.xml"/><Relationship Id="rId19" Type="http://schemas.openxmlformats.org/officeDocument/2006/relationships/slideLayout" Target="../slideLayouts/slideLayout46.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62.xml"/><Relationship Id="rId20" Type="http://schemas.openxmlformats.org/officeDocument/2006/relationships/image" Target="../media/image20.jpeg"/><Relationship Id="rId21" Type="http://schemas.openxmlformats.org/officeDocument/2006/relationships/image" Target="../media/image21.jpeg"/><Relationship Id="rId10" Type="http://schemas.openxmlformats.org/officeDocument/2006/relationships/slideLayout" Target="../slideLayouts/slideLayout63.xml"/><Relationship Id="rId11" Type="http://schemas.openxmlformats.org/officeDocument/2006/relationships/slideLayout" Target="../slideLayouts/slideLayout64.xml"/><Relationship Id="rId12" Type="http://schemas.openxmlformats.org/officeDocument/2006/relationships/slideLayout" Target="../slideLayouts/slideLayout65.xml"/><Relationship Id="rId13" Type="http://schemas.openxmlformats.org/officeDocument/2006/relationships/slideLayout" Target="../slideLayouts/slideLayout66.xml"/><Relationship Id="rId14" Type="http://schemas.openxmlformats.org/officeDocument/2006/relationships/slideLayout" Target="../slideLayouts/slideLayout67.xml"/><Relationship Id="rId15" Type="http://schemas.openxmlformats.org/officeDocument/2006/relationships/slideLayout" Target="../slideLayouts/slideLayout68.xml"/><Relationship Id="rId16" Type="http://schemas.openxmlformats.org/officeDocument/2006/relationships/slideLayout" Target="../slideLayouts/slideLayout69.xml"/><Relationship Id="rId17" Type="http://schemas.openxmlformats.org/officeDocument/2006/relationships/slideLayout" Target="../slideLayouts/slideLayout70.xml"/><Relationship Id="rId18" Type="http://schemas.openxmlformats.org/officeDocument/2006/relationships/slideLayout" Target="../slideLayouts/slideLayout71.xml"/><Relationship Id="rId19" Type="http://schemas.openxmlformats.org/officeDocument/2006/relationships/theme" Target="../theme/theme3.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9">
            <a:extLst>
              <a:ext uri="{28A0092B-C50C-407E-A947-70E740481C1C}">
                <a14:useLocalDpi xmlns:a14="http://schemas.microsoft.com/office/drawing/2010/main"/>
              </a:ext>
            </a:extLst>
          </a:blip>
          <a:stretch>
            <a:fillRect/>
          </a:stretch>
        </p:blipFill>
        <p:spPr>
          <a:xfrm>
            <a:off x="0" y="2"/>
            <a:ext cx="14643960" cy="8229599"/>
          </a:xfrm>
          <a:prstGeom prst="rect">
            <a:avLst/>
          </a:prstGeom>
        </p:spPr>
      </p:pic>
      <p:pic>
        <p:nvPicPr>
          <p:cNvPr id="4" name="Picture 3"/>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2449518" y="7346702"/>
            <a:ext cx="1594058" cy="677474"/>
          </a:xfrm>
          <a:prstGeom prst="rect">
            <a:avLst/>
          </a:prstGeom>
        </p:spPr>
      </p:pic>
      <p:sp>
        <p:nvSpPr>
          <p:cNvPr id="2" name="Title Placeholder 1"/>
          <p:cNvSpPr>
            <a:spLocks noGrp="1"/>
          </p:cNvSpPr>
          <p:nvPr>
            <p:ph type="title"/>
          </p:nvPr>
        </p:nvSpPr>
        <p:spPr>
          <a:xfrm>
            <a:off x="841249" y="307431"/>
            <a:ext cx="13166725" cy="1216152"/>
          </a:xfrm>
          <a:prstGeom prst="rect">
            <a:avLst/>
          </a:prstGeom>
        </p:spPr>
        <p:txBody>
          <a:bodyPr vert="horz" lIns="0" tIns="0" rIns="0" bIns="0" rtlCol="0" anchor="ctr" anchorCtr="0">
            <a:normAutofit/>
          </a:bodyPr>
          <a:lstStyle/>
          <a:p>
            <a:r>
              <a:rPr lang="en-US" dirty="0"/>
              <a:t>Click to edit Master title style</a:t>
            </a:r>
          </a:p>
        </p:txBody>
      </p:sp>
      <p:sp>
        <p:nvSpPr>
          <p:cNvPr id="3" name="Text Placeholder 2"/>
          <p:cNvSpPr>
            <a:spLocks noGrp="1"/>
          </p:cNvSpPr>
          <p:nvPr>
            <p:ph type="body" idx="1"/>
          </p:nvPr>
        </p:nvSpPr>
        <p:spPr>
          <a:xfrm>
            <a:off x="841249" y="1746504"/>
            <a:ext cx="13166725" cy="5458968"/>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p:txBody>
      </p:sp>
      <p:sp>
        <p:nvSpPr>
          <p:cNvPr id="9" name="TextBox 8"/>
          <p:cNvSpPr txBox="1"/>
          <p:nvPr userDrawn="1"/>
        </p:nvSpPr>
        <p:spPr>
          <a:xfrm>
            <a:off x="831804" y="7771768"/>
            <a:ext cx="1154336" cy="274320"/>
          </a:xfrm>
          <a:prstGeom prst="rect">
            <a:avLst/>
          </a:prstGeom>
          <a:noFill/>
        </p:spPr>
        <p:txBody>
          <a:bodyPr wrap="square" lIns="0" tIns="0" rIns="0" bIns="0" rtlCol="0">
            <a:noAutofit/>
          </a:bodyPr>
          <a:lstStyle/>
          <a:p>
            <a:pPr defTabSz="548605">
              <a:lnSpc>
                <a:spcPct val="90000"/>
              </a:lnSpc>
            </a:pPr>
            <a:fld id="{9484F7A5-6A8F-8446-A111-2677E1911D97}" type="slidenum">
              <a:rPr lang="en-US" sz="1200" b="0" spc="-85" smtClean="0">
                <a:solidFill>
                  <a:schemeClr val="accent4">
                    <a:lumMod val="50000"/>
                  </a:schemeClr>
                </a:solidFill>
              </a:rPr>
              <a:pPr defTabSz="548605">
                <a:lnSpc>
                  <a:spcPct val="90000"/>
                </a:lnSpc>
              </a:pPr>
              <a:t>‹#›</a:t>
            </a:fld>
            <a:endParaRPr lang="en-US" sz="1200" b="0" spc="-85" dirty="0">
              <a:solidFill>
                <a:schemeClr val="accent4">
                  <a:lumMod val="50000"/>
                </a:schemeClr>
              </a:solidFill>
            </a:endParaRPr>
          </a:p>
        </p:txBody>
      </p:sp>
      <p:sp>
        <p:nvSpPr>
          <p:cNvPr id="10" name="TextBox 9"/>
          <p:cNvSpPr txBox="1"/>
          <p:nvPr userDrawn="1"/>
        </p:nvSpPr>
        <p:spPr>
          <a:xfrm>
            <a:off x="1447041" y="7771768"/>
            <a:ext cx="3851302" cy="274320"/>
          </a:xfrm>
          <a:prstGeom prst="rect">
            <a:avLst/>
          </a:prstGeom>
        </p:spPr>
        <p:txBody>
          <a:bodyPr lIns="0" tIns="0" rIns="0" bIns="0">
            <a:noAutofit/>
          </a:bodyPr>
          <a:lstStyle/>
          <a:p>
            <a:pPr>
              <a:spcBef>
                <a:spcPts val="0"/>
              </a:spcBef>
              <a:buFont typeface="Arial"/>
              <a:buNone/>
              <a:defRPr/>
            </a:pPr>
            <a:r>
              <a:rPr lang="en-US" sz="1080" dirty="0">
                <a:solidFill>
                  <a:schemeClr val="accent4">
                    <a:lumMod val="50000"/>
                  </a:schemeClr>
                </a:solidFill>
                <a:latin typeface="+mn-lt"/>
                <a:ea typeface="ヒラギノ角ゴ Pro W3" charset="-128"/>
                <a:cs typeface="ヒラギノ角ゴ Pro W3" charset="-128"/>
              </a:rPr>
              <a:t>©</a:t>
            </a:r>
            <a:r>
              <a:rPr lang="en-US" sz="1080" baseline="0" dirty="0">
                <a:solidFill>
                  <a:schemeClr val="accent4">
                    <a:lumMod val="50000"/>
                  </a:schemeClr>
                </a:solidFill>
                <a:latin typeface="+mn-lt"/>
                <a:ea typeface="ヒラギノ角ゴ Pro W3" charset="-128"/>
                <a:cs typeface="ヒラギノ角ゴ Pro W3" charset="-128"/>
              </a:rPr>
              <a:t> Hortonworks </a:t>
            </a:r>
            <a:r>
              <a:rPr lang="en-US" sz="1080" dirty="0">
                <a:solidFill>
                  <a:schemeClr val="accent4">
                    <a:lumMod val="50000"/>
                  </a:schemeClr>
                </a:solidFill>
                <a:latin typeface="+mn-lt"/>
                <a:ea typeface="ヒラギノ角ゴ Pro W3" charset="-128"/>
                <a:cs typeface="ヒラギノ角ゴ Pro W3" charset="-128"/>
              </a:rPr>
              <a:t>Inc. 2011 – 2016. All Rights Reserved</a:t>
            </a:r>
          </a:p>
        </p:txBody>
      </p:sp>
    </p:spTree>
    <p:extLst>
      <p:ext uri="{BB962C8B-B14F-4D97-AF65-F5344CB8AC3E}">
        <p14:creationId xmlns:p14="http://schemas.microsoft.com/office/powerpoint/2010/main" val="714907674"/>
      </p:ext>
    </p:extLst>
  </p:cSld>
  <p:clrMap bg1="lt1" tx1="dk1" bg2="lt2" tx2="dk2" accent1="accent1" accent2="accent2" accent3="accent3" accent4="accent4" accent5="accent5" accent6="accent6" hlink="hlink" folHlink="folHlink"/>
  <p:sldLayoutIdLst>
    <p:sldLayoutId id="2147483789" r:id="rId1"/>
    <p:sldLayoutId id="2147483743" r:id="rId2"/>
    <p:sldLayoutId id="2147483784" r:id="rId3"/>
    <p:sldLayoutId id="2147483776" r:id="rId4"/>
    <p:sldLayoutId id="2147483780" r:id="rId5"/>
    <p:sldLayoutId id="2147483778" r:id="rId6"/>
    <p:sldLayoutId id="2147483773" r:id="rId7"/>
    <p:sldLayoutId id="2147483787" r:id="rId8"/>
    <p:sldLayoutId id="2147483788" r:id="rId9"/>
    <p:sldLayoutId id="2147483785" r:id="rId10"/>
    <p:sldLayoutId id="2147483786" r:id="rId11"/>
    <p:sldLayoutId id="2147483756" r:id="rId12"/>
    <p:sldLayoutId id="2147483758" r:id="rId13"/>
    <p:sldLayoutId id="2147483766" r:id="rId14"/>
    <p:sldLayoutId id="2147483775" r:id="rId15"/>
    <p:sldLayoutId id="2147483804" r:id="rId16"/>
    <p:sldLayoutId id="2147483801" r:id="rId17"/>
    <p:sldLayoutId id="2147483802" r:id="rId18"/>
    <p:sldLayoutId id="2147483803" r:id="rId19"/>
    <p:sldLayoutId id="2147483796" r:id="rId20"/>
    <p:sldLayoutId id="2147483797" r:id="rId21"/>
    <p:sldLayoutId id="2147483798" r:id="rId22"/>
    <p:sldLayoutId id="2147483799" r:id="rId23"/>
    <p:sldLayoutId id="2147483800" r:id="rId24"/>
    <p:sldLayoutId id="2147483853" r:id="rId25"/>
    <p:sldLayoutId id="2147483854" r:id="rId26"/>
    <p:sldLayoutId id="2147483855"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548605" rtl="0" eaLnBrk="1" fontAlgn="base" hangingPunct="1">
        <a:lnSpc>
          <a:spcPct val="85000"/>
        </a:lnSpc>
        <a:spcBef>
          <a:spcPct val="0"/>
        </a:spcBef>
        <a:spcAft>
          <a:spcPct val="0"/>
        </a:spcAft>
        <a:defRPr sz="3600" b="1" kern="1200">
          <a:solidFill>
            <a:schemeClr val="tx1"/>
          </a:solidFill>
          <a:latin typeface="+mj-lt"/>
          <a:ea typeface="ヒラギノ角ゴ Pro W3" charset="-128"/>
          <a:cs typeface="ヒラギノ角ゴ Pro W3" charset="-128"/>
        </a:defRPr>
      </a:lvl1pPr>
      <a:lvl2pPr algn="l" defTabSz="548605" rtl="0" eaLnBrk="1" fontAlgn="base" hangingPunct="1">
        <a:spcBef>
          <a:spcPct val="0"/>
        </a:spcBef>
        <a:spcAft>
          <a:spcPct val="0"/>
        </a:spcAft>
        <a:defRPr sz="4319">
          <a:solidFill>
            <a:schemeClr val="tx1"/>
          </a:solidFill>
          <a:latin typeface="Arial" charset="0"/>
          <a:ea typeface="ヒラギノ角ゴ Pro W3" charset="-128"/>
          <a:cs typeface="ヒラギノ角ゴ Pro W3" charset="-128"/>
        </a:defRPr>
      </a:lvl2pPr>
      <a:lvl3pPr algn="l" defTabSz="548605" rtl="0" eaLnBrk="1" fontAlgn="base" hangingPunct="1">
        <a:spcBef>
          <a:spcPct val="0"/>
        </a:spcBef>
        <a:spcAft>
          <a:spcPct val="0"/>
        </a:spcAft>
        <a:defRPr sz="4319">
          <a:solidFill>
            <a:schemeClr val="tx1"/>
          </a:solidFill>
          <a:latin typeface="Arial" charset="0"/>
          <a:ea typeface="ヒラギノ角ゴ Pro W3" charset="-128"/>
          <a:cs typeface="ヒラギノ角ゴ Pro W3" charset="-128"/>
        </a:defRPr>
      </a:lvl3pPr>
      <a:lvl4pPr algn="l" defTabSz="548605" rtl="0" eaLnBrk="1" fontAlgn="base" hangingPunct="1">
        <a:spcBef>
          <a:spcPct val="0"/>
        </a:spcBef>
        <a:spcAft>
          <a:spcPct val="0"/>
        </a:spcAft>
        <a:defRPr sz="4319">
          <a:solidFill>
            <a:schemeClr val="tx1"/>
          </a:solidFill>
          <a:latin typeface="Arial" charset="0"/>
          <a:ea typeface="ヒラギノ角ゴ Pro W3" charset="-128"/>
          <a:cs typeface="ヒラギノ角ゴ Pro W3" charset="-128"/>
        </a:defRPr>
      </a:lvl4pPr>
      <a:lvl5pPr algn="l" defTabSz="548605" rtl="0" eaLnBrk="1" fontAlgn="base" hangingPunct="1">
        <a:spcBef>
          <a:spcPct val="0"/>
        </a:spcBef>
        <a:spcAft>
          <a:spcPct val="0"/>
        </a:spcAft>
        <a:defRPr sz="4319">
          <a:solidFill>
            <a:schemeClr val="tx1"/>
          </a:solidFill>
          <a:latin typeface="Arial" charset="0"/>
          <a:ea typeface="ヒラギノ角ゴ Pro W3" charset="-128"/>
          <a:cs typeface="ヒラギノ角ゴ Pro W3" charset="-128"/>
        </a:defRPr>
      </a:lvl5pPr>
      <a:lvl6pPr marL="548605" algn="l" defTabSz="548605" rtl="0" eaLnBrk="1" fontAlgn="base" hangingPunct="1">
        <a:spcBef>
          <a:spcPct val="0"/>
        </a:spcBef>
        <a:spcAft>
          <a:spcPct val="0"/>
        </a:spcAft>
        <a:defRPr sz="4319">
          <a:solidFill>
            <a:schemeClr val="tx1"/>
          </a:solidFill>
          <a:latin typeface="Arial" charset="0"/>
          <a:ea typeface="ヒラギノ角ゴ Pro W3" charset="-128"/>
          <a:cs typeface="ヒラギノ角ゴ Pro W3" charset="-128"/>
        </a:defRPr>
      </a:lvl6pPr>
      <a:lvl7pPr marL="1097210" algn="l" defTabSz="548605" rtl="0" eaLnBrk="1" fontAlgn="base" hangingPunct="1">
        <a:spcBef>
          <a:spcPct val="0"/>
        </a:spcBef>
        <a:spcAft>
          <a:spcPct val="0"/>
        </a:spcAft>
        <a:defRPr sz="4319">
          <a:solidFill>
            <a:schemeClr val="tx1"/>
          </a:solidFill>
          <a:latin typeface="Arial" charset="0"/>
          <a:ea typeface="ヒラギノ角ゴ Pro W3" charset="-128"/>
          <a:cs typeface="ヒラギノ角ゴ Pro W3" charset="-128"/>
        </a:defRPr>
      </a:lvl7pPr>
      <a:lvl8pPr marL="1645815" algn="l" defTabSz="548605" rtl="0" eaLnBrk="1" fontAlgn="base" hangingPunct="1">
        <a:spcBef>
          <a:spcPct val="0"/>
        </a:spcBef>
        <a:spcAft>
          <a:spcPct val="0"/>
        </a:spcAft>
        <a:defRPr sz="4319">
          <a:solidFill>
            <a:schemeClr val="tx1"/>
          </a:solidFill>
          <a:latin typeface="Arial" charset="0"/>
          <a:ea typeface="ヒラギノ角ゴ Pro W3" charset="-128"/>
          <a:cs typeface="ヒラギノ角ゴ Pro W3" charset="-128"/>
        </a:defRPr>
      </a:lvl8pPr>
      <a:lvl9pPr marL="2194420" algn="l" defTabSz="548605" rtl="0" eaLnBrk="1" fontAlgn="base" hangingPunct="1">
        <a:spcBef>
          <a:spcPct val="0"/>
        </a:spcBef>
        <a:spcAft>
          <a:spcPct val="0"/>
        </a:spcAft>
        <a:defRPr sz="4319">
          <a:solidFill>
            <a:schemeClr val="tx1"/>
          </a:solidFill>
          <a:latin typeface="Arial" charset="0"/>
          <a:ea typeface="ヒラギノ角ゴ Pro W3" charset="-128"/>
          <a:cs typeface="ヒラギノ角ゴ Pro W3" charset="-128"/>
        </a:defRPr>
      </a:lvl9pPr>
    </p:titleStyle>
    <p:bodyStyle>
      <a:lvl1pPr marL="411453" indent="-411453" algn="l" defTabSz="548605" rtl="0" eaLnBrk="1" fontAlgn="base" hangingPunct="1">
        <a:lnSpc>
          <a:spcPct val="90000"/>
        </a:lnSpc>
        <a:spcBef>
          <a:spcPts val="1200"/>
        </a:spcBef>
        <a:spcAft>
          <a:spcPct val="0"/>
        </a:spcAft>
        <a:buClr>
          <a:schemeClr val="accent1"/>
        </a:buClr>
        <a:buSzPct val="75000"/>
        <a:buFont typeface="Wingdings 2" pitchFamily="18" charset="2"/>
        <a:buChar char="Ã"/>
        <a:defRPr sz="2800" kern="1200">
          <a:solidFill>
            <a:schemeClr val="tx1"/>
          </a:solidFill>
          <a:latin typeface="+mn-lt"/>
          <a:ea typeface="ヒラギノ角ゴ Pro W3" charset="-128"/>
          <a:cs typeface="ヒラギノ角ゴ Pro W3" charset="-128"/>
        </a:defRPr>
      </a:lvl1pPr>
      <a:lvl2pPr marL="891483" indent="-342878" algn="l" defTabSz="548605" rtl="0" eaLnBrk="1" fontAlgn="base" hangingPunct="1">
        <a:lnSpc>
          <a:spcPct val="90000"/>
        </a:lnSpc>
        <a:spcBef>
          <a:spcPts val="600"/>
        </a:spcBef>
        <a:spcAft>
          <a:spcPct val="0"/>
        </a:spcAft>
        <a:buFont typeface="Arial" charset="0"/>
        <a:buChar char="–"/>
        <a:defRPr sz="2399" kern="1200">
          <a:solidFill>
            <a:schemeClr val="tx1"/>
          </a:solidFill>
          <a:latin typeface="+mn-lt"/>
          <a:ea typeface="ヒラギノ角ゴ Pro W3" charset="-128"/>
          <a:cs typeface="ヒラギノ角ゴ Pro W3" charset="-128"/>
        </a:defRPr>
      </a:lvl2pPr>
      <a:lvl3pPr marL="1371512" indent="-274302" algn="l" defTabSz="548605"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118" indent="-274302" algn="l" defTabSz="548605"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723" indent="-274302" algn="l" defTabSz="548605"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328" indent="-274302" algn="l" defTabSz="548605" rtl="0" eaLnBrk="1" latinLnBrk="0" hangingPunct="1">
        <a:spcBef>
          <a:spcPct val="20000"/>
        </a:spcBef>
        <a:buFont typeface="Arial"/>
        <a:buChar char="•"/>
        <a:defRPr sz="2399" kern="1200">
          <a:solidFill>
            <a:schemeClr val="tx1"/>
          </a:solidFill>
          <a:latin typeface="+mn-lt"/>
          <a:ea typeface="+mn-ea"/>
          <a:cs typeface="+mn-cs"/>
        </a:defRPr>
      </a:lvl6pPr>
      <a:lvl7pPr marL="3565933" indent="-274302" algn="l" defTabSz="548605" rtl="0" eaLnBrk="1" latinLnBrk="0" hangingPunct="1">
        <a:spcBef>
          <a:spcPct val="20000"/>
        </a:spcBef>
        <a:buFont typeface="Arial"/>
        <a:buChar char="•"/>
        <a:defRPr sz="2399" kern="1200">
          <a:solidFill>
            <a:schemeClr val="tx1"/>
          </a:solidFill>
          <a:latin typeface="+mn-lt"/>
          <a:ea typeface="+mn-ea"/>
          <a:cs typeface="+mn-cs"/>
        </a:defRPr>
      </a:lvl7pPr>
      <a:lvl8pPr marL="4114538" indent="-274302" algn="l" defTabSz="548605" rtl="0" eaLnBrk="1" latinLnBrk="0" hangingPunct="1">
        <a:spcBef>
          <a:spcPct val="20000"/>
        </a:spcBef>
        <a:buFont typeface="Arial"/>
        <a:buChar char="•"/>
        <a:defRPr sz="2399" kern="1200">
          <a:solidFill>
            <a:schemeClr val="tx1"/>
          </a:solidFill>
          <a:latin typeface="+mn-lt"/>
          <a:ea typeface="+mn-ea"/>
          <a:cs typeface="+mn-cs"/>
        </a:defRPr>
      </a:lvl8pPr>
      <a:lvl9pPr marL="4663143" indent="-274302" algn="l" defTabSz="548605" rtl="0" eaLnBrk="1" latinLnBrk="0" hangingPunct="1">
        <a:spcBef>
          <a:spcPct val="20000"/>
        </a:spcBef>
        <a:buFont typeface="Arial"/>
        <a:buChar char="•"/>
        <a:defRPr sz="2399" kern="1200">
          <a:solidFill>
            <a:schemeClr val="tx1"/>
          </a:solidFill>
          <a:latin typeface="+mn-lt"/>
          <a:ea typeface="+mn-ea"/>
          <a:cs typeface="+mn-cs"/>
        </a:defRPr>
      </a:lvl9pPr>
    </p:bodyStyle>
    <p:otherStyle>
      <a:defPPr>
        <a:defRPr lang="en-US"/>
      </a:defPPr>
      <a:lvl1pPr marL="0" algn="l" defTabSz="548605" rtl="0" eaLnBrk="1" latinLnBrk="0" hangingPunct="1">
        <a:defRPr sz="2160" kern="1200">
          <a:solidFill>
            <a:schemeClr val="tx1"/>
          </a:solidFill>
          <a:latin typeface="+mn-lt"/>
          <a:ea typeface="+mn-ea"/>
          <a:cs typeface="+mn-cs"/>
        </a:defRPr>
      </a:lvl1pPr>
      <a:lvl2pPr marL="548605" algn="l" defTabSz="548605" rtl="0" eaLnBrk="1" latinLnBrk="0" hangingPunct="1">
        <a:defRPr sz="2160" kern="1200">
          <a:solidFill>
            <a:schemeClr val="tx1"/>
          </a:solidFill>
          <a:latin typeface="+mn-lt"/>
          <a:ea typeface="+mn-ea"/>
          <a:cs typeface="+mn-cs"/>
        </a:defRPr>
      </a:lvl2pPr>
      <a:lvl3pPr marL="1097210" algn="l" defTabSz="548605" rtl="0" eaLnBrk="1" latinLnBrk="0" hangingPunct="1">
        <a:defRPr sz="2160" kern="1200">
          <a:solidFill>
            <a:schemeClr val="tx1"/>
          </a:solidFill>
          <a:latin typeface="+mn-lt"/>
          <a:ea typeface="+mn-ea"/>
          <a:cs typeface="+mn-cs"/>
        </a:defRPr>
      </a:lvl3pPr>
      <a:lvl4pPr marL="1645815" algn="l" defTabSz="548605" rtl="0" eaLnBrk="1" latinLnBrk="0" hangingPunct="1">
        <a:defRPr sz="2160" kern="1200">
          <a:solidFill>
            <a:schemeClr val="tx1"/>
          </a:solidFill>
          <a:latin typeface="+mn-lt"/>
          <a:ea typeface="+mn-ea"/>
          <a:cs typeface="+mn-cs"/>
        </a:defRPr>
      </a:lvl4pPr>
      <a:lvl5pPr marL="2194420" algn="l" defTabSz="548605" rtl="0" eaLnBrk="1" latinLnBrk="0" hangingPunct="1">
        <a:defRPr sz="2160" kern="1200">
          <a:solidFill>
            <a:schemeClr val="tx1"/>
          </a:solidFill>
          <a:latin typeface="+mn-lt"/>
          <a:ea typeface="+mn-ea"/>
          <a:cs typeface="+mn-cs"/>
        </a:defRPr>
      </a:lvl5pPr>
      <a:lvl6pPr marL="2743025" algn="l" defTabSz="548605" rtl="0" eaLnBrk="1" latinLnBrk="0" hangingPunct="1">
        <a:defRPr sz="2160" kern="1200">
          <a:solidFill>
            <a:schemeClr val="tx1"/>
          </a:solidFill>
          <a:latin typeface="+mn-lt"/>
          <a:ea typeface="+mn-ea"/>
          <a:cs typeface="+mn-cs"/>
        </a:defRPr>
      </a:lvl6pPr>
      <a:lvl7pPr marL="3291631" algn="l" defTabSz="548605" rtl="0" eaLnBrk="1" latinLnBrk="0" hangingPunct="1">
        <a:defRPr sz="2160" kern="1200">
          <a:solidFill>
            <a:schemeClr val="tx1"/>
          </a:solidFill>
          <a:latin typeface="+mn-lt"/>
          <a:ea typeface="+mn-ea"/>
          <a:cs typeface="+mn-cs"/>
        </a:defRPr>
      </a:lvl7pPr>
      <a:lvl8pPr marL="3840235" algn="l" defTabSz="548605" rtl="0" eaLnBrk="1" latinLnBrk="0" hangingPunct="1">
        <a:defRPr sz="2160" kern="1200">
          <a:solidFill>
            <a:schemeClr val="tx1"/>
          </a:solidFill>
          <a:latin typeface="+mn-lt"/>
          <a:ea typeface="+mn-ea"/>
          <a:cs typeface="+mn-cs"/>
        </a:defRPr>
      </a:lvl8pPr>
      <a:lvl9pPr marL="4388841" algn="l" defTabSz="548605"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8">
            <a:extLst>
              <a:ext uri="{28A0092B-C50C-407E-A947-70E740481C1C}">
                <a14:useLocalDpi xmlns:a14="http://schemas.microsoft.com/office/drawing/2010/main"/>
              </a:ext>
            </a:extLst>
          </a:blip>
          <a:stretch>
            <a:fillRect/>
          </a:stretch>
        </p:blipFill>
        <p:spPr>
          <a:xfrm>
            <a:off x="0" y="0"/>
            <a:ext cx="14643959" cy="8229599"/>
          </a:xfrm>
          <a:prstGeom prst="rect">
            <a:avLst/>
          </a:prstGeom>
        </p:spPr>
      </p:pic>
      <p:pic>
        <p:nvPicPr>
          <p:cNvPr id="4" name="Picture 3"/>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12449517" y="7346701"/>
            <a:ext cx="1594058" cy="677474"/>
          </a:xfrm>
          <a:prstGeom prst="rect">
            <a:avLst/>
          </a:prstGeom>
        </p:spPr>
      </p:pic>
      <p:sp>
        <p:nvSpPr>
          <p:cNvPr id="2" name="Title Placeholder 1"/>
          <p:cNvSpPr>
            <a:spLocks noGrp="1"/>
          </p:cNvSpPr>
          <p:nvPr>
            <p:ph type="title"/>
          </p:nvPr>
        </p:nvSpPr>
        <p:spPr>
          <a:xfrm>
            <a:off x="841248" y="307430"/>
            <a:ext cx="13166725" cy="1216152"/>
          </a:xfrm>
          <a:prstGeom prst="rect">
            <a:avLst/>
          </a:prstGeom>
        </p:spPr>
        <p:txBody>
          <a:bodyPr vert="horz" lIns="0" tIns="0" rIns="0" bIns="0" rtlCol="0" anchor="ctr" anchorCtr="0">
            <a:normAutofit/>
          </a:bodyPr>
          <a:lstStyle/>
          <a:p>
            <a:r>
              <a:rPr lang="en-US" dirty="0"/>
              <a:t>Click to edit Master title style</a:t>
            </a:r>
          </a:p>
        </p:txBody>
      </p:sp>
      <p:sp>
        <p:nvSpPr>
          <p:cNvPr id="3" name="Text Placeholder 2"/>
          <p:cNvSpPr>
            <a:spLocks noGrp="1"/>
          </p:cNvSpPr>
          <p:nvPr>
            <p:ph type="body" idx="1"/>
          </p:nvPr>
        </p:nvSpPr>
        <p:spPr>
          <a:xfrm>
            <a:off x="841248" y="1746504"/>
            <a:ext cx="13166725" cy="5458968"/>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p:txBody>
      </p:sp>
      <p:sp>
        <p:nvSpPr>
          <p:cNvPr id="9" name="TextBox 8"/>
          <p:cNvSpPr txBox="1"/>
          <p:nvPr userDrawn="1"/>
        </p:nvSpPr>
        <p:spPr>
          <a:xfrm>
            <a:off x="831804" y="7771768"/>
            <a:ext cx="1154336" cy="274320"/>
          </a:xfrm>
          <a:prstGeom prst="rect">
            <a:avLst/>
          </a:prstGeom>
          <a:noFill/>
        </p:spPr>
        <p:txBody>
          <a:bodyPr wrap="square" lIns="0" tIns="0" rIns="0" bIns="0" rtlCol="0">
            <a:noAutofit/>
          </a:bodyPr>
          <a:lstStyle/>
          <a:p>
            <a:pPr defTabSz="548640">
              <a:lnSpc>
                <a:spcPct val="90000"/>
              </a:lnSpc>
            </a:pPr>
            <a:fld id="{9484F7A5-6A8F-8446-A111-2677E1911D97}" type="slidenum">
              <a:rPr lang="en-US" sz="1200" spc="-84" smtClean="0">
                <a:solidFill>
                  <a:srgbClr val="DAD9D6">
                    <a:lumMod val="50000"/>
                  </a:srgbClr>
                </a:solidFill>
              </a:rPr>
              <a:pPr defTabSz="548640">
                <a:lnSpc>
                  <a:spcPct val="90000"/>
                </a:lnSpc>
              </a:pPr>
              <a:t>‹#›</a:t>
            </a:fld>
            <a:endParaRPr lang="en-US" sz="1200" spc="-84" dirty="0">
              <a:solidFill>
                <a:srgbClr val="DAD9D6">
                  <a:lumMod val="50000"/>
                </a:srgbClr>
              </a:solidFill>
            </a:endParaRPr>
          </a:p>
        </p:txBody>
      </p:sp>
      <p:sp>
        <p:nvSpPr>
          <p:cNvPr id="10" name="TextBox 9"/>
          <p:cNvSpPr txBox="1"/>
          <p:nvPr userDrawn="1"/>
        </p:nvSpPr>
        <p:spPr>
          <a:xfrm>
            <a:off x="1447040" y="7771768"/>
            <a:ext cx="3851302" cy="274320"/>
          </a:xfrm>
          <a:prstGeom prst="rect">
            <a:avLst/>
          </a:prstGeom>
        </p:spPr>
        <p:txBody>
          <a:bodyPr lIns="0" tIns="0" rIns="0" bIns="0">
            <a:noAutofit/>
          </a:bodyPr>
          <a:lstStyle/>
          <a:p>
            <a:pPr defTabSz="1097280">
              <a:buFont typeface="Arial"/>
              <a:buNone/>
              <a:defRPr/>
            </a:pPr>
            <a:r>
              <a:rPr lang="en-US" sz="1080" dirty="0">
                <a:solidFill>
                  <a:srgbClr val="DAD9D6">
                    <a:lumMod val="50000"/>
                  </a:srgbClr>
                </a:solidFill>
                <a:ea typeface="ヒラギノ角ゴ Pro W3" charset="-128"/>
                <a:cs typeface="ヒラギノ角ゴ Pro W3" charset="-128"/>
              </a:rPr>
              <a:t>© Hortonworks Inc. 2011 – 2016. All Rights Reserved</a:t>
            </a:r>
          </a:p>
        </p:txBody>
      </p:sp>
    </p:spTree>
    <p:extLst>
      <p:ext uri="{BB962C8B-B14F-4D97-AF65-F5344CB8AC3E}">
        <p14:creationId xmlns:p14="http://schemas.microsoft.com/office/powerpoint/2010/main" val="1764892438"/>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32" r:id="rId4"/>
    <p:sldLayoutId id="2147483831"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 id="2147483830"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548640" rtl="0" eaLnBrk="1" fontAlgn="base" hangingPunct="1">
        <a:lnSpc>
          <a:spcPct val="85000"/>
        </a:lnSpc>
        <a:spcBef>
          <a:spcPct val="0"/>
        </a:spcBef>
        <a:spcAft>
          <a:spcPct val="0"/>
        </a:spcAft>
        <a:defRPr sz="3600" b="1" kern="1200">
          <a:solidFill>
            <a:schemeClr val="tx1"/>
          </a:solidFill>
          <a:latin typeface="+mj-lt"/>
          <a:ea typeface="ヒラギノ角ゴ Pro W3" charset="-128"/>
          <a:cs typeface="ヒラギノ角ゴ Pro W3" charset="-128"/>
        </a:defRPr>
      </a:lvl1pPr>
      <a:lvl2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2pPr>
      <a:lvl3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3pPr>
      <a:lvl4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4pPr>
      <a:lvl5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5pPr>
      <a:lvl6pPr marL="54864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6pPr>
      <a:lvl7pPr marL="109728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7pPr>
      <a:lvl8pPr marL="164592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8pPr>
      <a:lvl9pPr marL="219456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9pPr>
    </p:titleStyle>
    <p:bodyStyle>
      <a:lvl1pPr marL="411480" indent="-411480" algn="l" defTabSz="548640" rtl="0" eaLnBrk="1" fontAlgn="base" hangingPunct="1">
        <a:lnSpc>
          <a:spcPct val="90000"/>
        </a:lnSpc>
        <a:spcBef>
          <a:spcPts val="1200"/>
        </a:spcBef>
        <a:spcAft>
          <a:spcPct val="0"/>
        </a:spcAft>
        <a:buClr>
          <a:schemeClr val="accent1"/>
        </a:buClr>
        <a:buSzPct val="75000"/>
        <a:buFont typeface="Wingdings 2" pitchFamily="18" charset="2"/>
        <a:buChar char="Ã"/>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Font typeface="Arial"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3554" y="7"/>
            <a:ext cx="14643959" cy="8229599"/>
          </a:xfrm>
          <a:prstGeom prst="rect">
            <a:avLst/>
          </a:prstGeom>
        </p:spPr>
      </p:pic>
      <p:pic>
        <p:nvPicPr>
          <p:cNvPr id="4" name="Picture 3"/>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2449517" y="7346701"/>
            <a:ext cx="1594058" cy="677474"/>
          </a:xfrm>
          <a:prstGeom prst="rect">
            <a:avLst/>
          </a:prstGeom>
        </p:spPr>
      </p:pic>
      <p:sp>
        <p:nvSpPr>
          <p:cNvPr id="2" name="Title Placeholder 1"/>
          <p:cNvSpPr>
            <a:spLocks noGrp="1"/>
          </p:cNvSpPr>
          <p:nvPr>
            <p:ph type="title"/>
          </p:nvPr>
        </p:nvSpPr>
        <p:spPr>
          <a:xfrm>
            <a:off x="841254" y="669942"/>
            <a:ext cx="13166725" cy="491129"/>
          </a:xfrm>
          <a:prstGeom prst="rect">
            <a:avLst/>
          </a:prstGeom>
        </p:spPr>
        <p:txBody>
          <a:bodyPr vert="horz" lIns="0" tIns="0" rIns="0" bIns="0" rtlCol="0" anchor="ctr" anchorCtr="0">
            <a:spAutoFit/>
          </a:bodyPr>
          <a:lstStyle/>
          <a:p>
            <a:r>
              <a:rPr lang="en-US"/>
              <a:t>Click to edit Master title style</a:t>
            </a:r>
            <a:endParaRPr lang="en-US" dirty="0"/>
          </a:p>
        </p:txBody>
      </p:sp>
      <p:sp>
        <p:nvSpPr>
          <p:cNvPr id="3" name="Text Placeholder 2"/>
          <p:cNvSpPr>
            <a:spLocks noGrp="1"/>
          </p:cNvSpPr>
          <p:nvPr>
            <p:ph type="body" idx="1"/>
          </p:nvPr>
        </p:nvSpPr>
        <p:spPr>
          <a:xfrm>
            <a:off x="841254" y="1746510"/>
            <a:ext cx="13166725" cy="814376"/>
          </a:xfrm>
          <a:prstGeom prst="rect">
            <a:avLst/>
          </a:prstGeom>
        </p:spPr>
        <p:txBody>
          <a:bodyPr vert="horz" lIns="0" tIns="0" rIns="0" bIns="0" rtlCol="0">
            <a:spAutoFit/>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26272924"/>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hf sldNum="0" hdr="0" ftr="0" dt="0"/>
  <p:txStyles>
    <p:titleStyle>
      <a:lvl1pPr algn="l" defTabSz="548412" rtl="0" eaLnBrk="1" fontAlgn="base" hangingPunct="1">
        <a:lnSpc>
          <a:spcPct val="85000"/>
        </a:lnSpc>
        <a:spcBef>
          <a:spcPct val="0"/>
        </a:spcBef>
        <a:spcAft>
          <a:spcPct val="0"/>
        </a:spcAft>
        <a:defRPr sz="3600" b="1" kern="1200">
          <a:solidFill>
            <a:schemeClr val="tx1"/>
          </a:solidFill>
          <a:latin typeface="+mj-lt"/>
          <a:ea typeface="ヒラギノ角ゴ Pro W3" charset="-128"/>
          <a:cs typeface="ヒラギノ角ゴ Pro W3" charset="-128"/>
        </a:defRPr>
      </a:lvl1pPr>
      <a:lvl2pPr algn="l" defTabSz="548412" rtl="0" eaLnBrk="1" fontAlgn="base" hangingPunct="1">
        <a:spcBef>
          <a:spcPct val="0"/>
        </a:spcBef>
        <a:spcAft>
          <a:spcPct val="0"/>
        </a:spcAft>
        <a:defRPr sz="4300">
          <a:solidFill>
            <a:schemeClr val="tx1"/>
          </a:solidFill>
          <a:latin typeface="Arial" charset="0"/>
          <a:ea typeface="ヒラギノ角ゴ Pro W3" charset="-128"/>
          <a:cs typeface="ヒラギノ角ゴ Pro W3" charset="-128"/>
        </a:defRPr>
      </a:lvl2pPr>
      <a:lvl3pPr algn="l" defTabSz="548412" rtl="0" eaLnBrk="1" fontAlgn="base" hangingPunct="1">
        <a:spcBef>
          <a:spcPct val="0"/>
        </a:spcBef>
        <a:spcAft>
          <a:spcPct val="0"/>
        </a:spcAft>
        <a:defRPr sz="4300">
          <a:solidFill>
            <a:schemeClr val="tx1"/>
          </a:solidFill>
          <a:latin typeface="Arial" charset="0"/>
          <a:ea typeface="ヒラギノ角ゴ Pro W3" charset="-128"/>
          <a:cs typeface="ヒラギノ角ゴ Pro W3" charset="-128"/>
        </a:defRPr>
      </a:lvl3pPr>
      <a:lvl4pPr algn="l" defTabSz="548412" rtl="0" eaLnBrk="1" fontAlgn="base" hangingPunct="1">
        <a:spcBef>
          <a:spcPct val="0"/>
        </a:spcBef>
        <a:spcAft>
          <a:spcPct val="0"/>
        </a:spcAft>
        <a:defRPr sz="4300">
          <a:solidFill>
            <a:schemeClr val="tx1"/>
          </a:solidFill>
          <a:latin typeface="Arial" charset="0"/>
          <a:ea typeface="ヒラギノ角ゴ Pro W3" charset="-128"/>
          <a:cs typeface="ヒラギノ角ゴ Pro W3" charset="-128"/>
        </a:defRPr>
      </a:lvl4pPr>
      <a:lvl5pPr algn="l" defTabSz="548412" rtl="0" eaLnBrk="1" fontAlgn="base" hangingPunct="1">
        <a:spcBef>
          <a:spcPct val="0"/>
        </a:spcBef>
        <a:spcAft>
          <a:spcPct val="0"/>
        </a:spcAft>
        <a:defRPr sz="4300">
          <a:solidFill>
            <a:schemeClr val="tx1"/>
          </a:solidFill>
          <a:latin typeface="Arial" charset="0"/>
          <a:ea typeface="ヒラギノ角ゴ Pro W3" charset="-128"/>
          <a:cs typeface="ヒラギノ角ゴ Pro W3" charset="-128"/>
        </a:defRPr>
      </a:lvl5pPr>
      <a:lvl6pPr marL="548412" algn="l" defTabSz="548412" rtl="0" eaLnBrk="1" fontAlgn="base" hangingPunct="1">
        <a:spcBef>
          <a:spcPct val="0"/>
        </a:spcBef>
        <a:spcAft>
          <a:spcPct val="0"/>
        </a:spcAft>
        <a:defRPr sz="4300">
          <a:solidFill>
            <a:schemeClr val="tx1"/>
          </a:solidFill>
          <a:latin typeface="Arial" charset="0"/>
          <a:ea typeface="ヒラギノ角ゴ Pro W3" charset="-128"/>
          <a:cs typeface="ヒラギノ角ゴ Pro W3" charset="-128"/>
        </a:defRPr>
      </a:lvl6pPr>
      <a:lvl7pPr marL="1096824" algn="l" defTabSz="548412" rtl="0" eaLnBrk="1" fontAlgn="base" hangingPunct="1">
        <a:spcBef>
          <a:spcPct val="0"/>
        </a:spcBef>
        <a:spcAft>
          <a:spcPct val="0"/>
        </a:spcAft>
        <a:defRPr sz="4300">
          <a:solidFill>
            <a:schemeClr val="tx1"/>
          </a:solidFill>
          <a:latin typeface="Arial" charset="0"/>
          <a:ea typeface="ヒラギノ角ゴ Pro W3" charset="-128"/>
          <a:cs typeface="ヒラギノ角ゴ Pro W3" charset="-128"/>
        </a:defRPr>
      </a:lvl7pPr>
      <a:lvl8pPr marL="1645235" algn="l" defTabSz="548412" rtl="0" eaLnBrk="1" fontAlgn="base" hangingPunct="1">
        <a:spcBef>
          <a:spcPct val="0"/>
        </a:spcBef>
        <a:spcAft>
          <a:spcPct val="0"/>
        </a:spcAft>
        <a:defRPr sz="4300">
          <a:solidFill>
            <a:schemeClr val="tx1"/>
          </a:solidFill>
          <a:latin typeface="Arial" charset="0"/>
          <a:ea typeface="ヒラギノ角ゴ Pro W3" charset="-128"/>
          <a:cs typeface="ヒラギノ角ゴ Pro W3" charset="-128"/>
        </a:defRPr>
      </a:lvl8pPr>
      <a:lvl9pPr marL="2193648" algn="l" defTabSz="548412" rtl="0" eaLnBrk="1" fontAlgn="base" hangingPunct="1">
        <a:spcBef>
          <a:spcPct val="0"/>
        </a:spcBef>
        <a:spcAft>
          <a:spcPct val="0"/>
        </a:spcAft>
        <a:defRPr sz="4300">
          <a:solidFill>
            <a:schemeClr val="tx1"/>
          </a:solidFill>
          <a:latin typeface="Arial" charset="0"/>
          <a:ea typeface="ヒラギノ角ゴ Pro W3" charset="-128"/>
          <a:cs typeface="ヒラギノ角ゴ Pro W3" charset="-128"/>
        </a:defRPr>
      </a:lvl9pPr>
    </p:titleStyle>
    <p:bodyStyle>
      <a:lvl1pPr marL="411308" indent="-411308" algn="l" defTabSz="548412" rtl="0" eaLnBrk="1" fontAlgn="base" hangingPunct="1">
        <a:lnSpc>
          <a:spcPct val="90000"/>
        </a:lnSpc>
        <a:spcBef>
          <a:spcPts val="1200"/>
        </a:spcBef>
        <a:spcAft>
          <a:spcPct val="0"/>
        </a:spcAft>
        <a:buClr>
          <a:schemeClr val="accent1"/>
        </a:buClr>
        <a:buSzPct val="75000"/>
        <a:buFont typeface="Wingdings 2" pitchFamily="18" charset="2"/>
        <a:buChar char="Ã"/>
        <a:defRPr sz="2900" kern="1200">
          <a:solidFill>
            <a:schemeClr val="tx1"/>
          </a:solidFill>
          <a:latin typeface="+mn-lt"/>
          <a:ea typeface="ヒラギノ角ゴ Pro W3" charset="-128"/>
          <a:cs typeface="ヒラギノ角ゴ Pro W3" charset="-128"/>
        </a:defRPr>
      </a:lvl1pPr>
      <a:lvl2pPr marL="891169" indent="-342757" algn="l" defTabSz="548412" rtl="0" eaLnBrk="1" fontAlgn="base" hangingPunct="1">
        <a:lnSpc>
          <a:spcPct val="90000"/>
        </a:lnSpc>
        <a:spcBef>
          <a:spcPts val="600"/>
        </a:spcBef>
        <a:spcAft>
          <a:spcPct val="0"/>
        </a:spcAft>
        <a:buFont typeface="Arial" charset="0"/>
        <a:buChar char="–"/>
        <a:defRPr sz="2400" kern="1200">
          <a:solidFill>
            <a:schemeClr val="tx1"/>
          </a:solidFill>
          <a:latin typeface="+mn-lt"/>
          <a:ea typeface="ヒラギノ角ゴ Pro W3" charset="-128"/>
          <a:cs typeface="ヒラギノ角ゴ Pro W3" charset="-128"/>
        </a:defRPr>
      </a:lvl2pPr>
      <a:lvl3pPr marL="1371030" indent="-274207" algn="l" defTabSz="548412" rtl="0" eaLnBrk="1" fontAlgn="base" hangingPunct="1">
        <a:spcBef>
          <a:spcPct val="20000"/>
        </a:spcBef>
        <a:spcAft>
          <a:spcPct val="0"/>
        </a:spcAft>
        <a:buFont typeface="Arial" charset="0"/>
        <a:buChar char="•"/>
        <a:defRPr sz="2900" kern="1200">
          <a:solidFill>
            <a:schemeClr val="tx1"/>
          </a:solidFill>
          <a:latin typeface="+mn-lt"/>
          <a:ea typeface="ヒラギノ角ゴ Pro W3" charset="-128"/>
          <a:cs typeface="ヒラギノ角ゴ Pro W3" charset="-128"/>
        </a:defRPr>
      </a:lvl3pPr>
      <a:lvl4pPr marL="1919443" indent="-274207" algn="l" defTabSz="548412" rtl="0" eaLnBrk="1" fontAlgn="base" hangingPunct="1">
        <a:spcBef>
          <a:spcPct val="20000"/>
        </a:spcBef>
        <a:spcAft>
          <a:spcPct val="0"/>
        </a:spcAft>
        <a:buFont typeface="Arial" charset="0"/>
        <a:buChar char="–"/>
        <a:defRPr sz="2900" kern="1200">
          <a:solidFill>
            <a:schemeClr val="tx1"/>
          </a:solidFill>
          <a:latin typeface="+mn-lt"/>
          <a:ea typeface="ヒラギノ角ゴ Pro W3" charset="-128"/>
          <a:cs typeface="ヒラギノ角ゴ Pro W3" charset="-128"/>
        </a:defRPr>
      </a:lvl4pPr>
      <a:lvl5pPr marL="2467853" indent="-274207" algn="l" defTabSz="548412" rtl="0" eaLnBrk="1" fontAlgn="base" hangingPunct="1">
        <a:spcBef>
          <a:spcPct val="20000"/>
        </a:spcBef>
        <a:spcAft>
          <a:spcPct val="0"/>
        </a:spcAft>
        <a:buFont typeface="Arial" charset="0"/>
        <a:buChar char="»"/>
        <a:defRPr sz="2900" kern="1200">
          <a:solidFill>
            <a:schemeClr val="tx1"/>
          </a:solidFill>
          <a:latin typeface="+mn-lt"/>
          <a:ea typeface="ヒラギノ角ゴ Pro W3" charset="-128"/>
          <a:cs typeface="ヒラギノ角ゴ Pro W3" charset="-128"/>
        </a:defRPr>
      </a:lvl5pPr>
      <a:lvl6pPr marL="3016265" indent="-274207" algn="l" defTabSz="548412" rtl="0" eaLnBrk="1" latinLnBrk="0" hangingPunct="1">
        <a:spcBef>
          <a:spcPct val="20000"/>
        </a:spcBef>
        <a:buFont typeface="Arial"/>
        <a:buChar char="•"/>
        <a:defRPr sz="2400" kern="1200">
          <a:solidFill>
            <a:schemeClr val="tx1"/>
          </a:solidFill>
          <a:latin typeface="+mn-lt"/>
          <a:ea typeface="+mn-ea"/>
          <a:cs typeface="+mn-cs"/>
        </a:defRPr>
      </a:lvl6pPr>
      <a:lvl7pPr marL="3564677" indent="-274207" algn="l" defTabSz="548412" rtl="0" eaLnBrk="1" latinLnBrk="0" hangingPunct="1">
        <a:spcBef>
          <a:spcPct val="20000"/>
        </a:spcBef>
        <a:buFont typeface="Arial"/>
        <a:buChar char="•"/>
        <a:defRPr sz="2400" kern="1200">
          <a:solidFill>
            <a:schemeClr val="tx1"/>
          </a:solidFill>
          <a:latin typeface="+mn-lt"/>
          <a:ea typeface="+mn-ea"/>
          <a:cs typeface="+mn-cs"/>
        </a:defRPr>
      </a:lvl7pPr>
      <a:lvl8pPr marL="4113088" indent="-274207" algn="l" defTabSz="548412" rtl="0" eaLnBrk="1" latinLnBrk="0" hangingPunct="1">
        <a:spcBef>
          <a:spcPct val="20000"/>
        </a:spcBef>
        <a:buFont typeface="Arial"/>
        <a:buChar char="•"/>
        <a:defRPr sz="2400" kern="1200">
          <a:solidFill>
            <a:schemeClr val="tx1"/>
          </a:solidFill>
          <a:latin typeface="+mn-lt"/>
          <a:ea typeface="+mn-ea"/>
          <a:cs typeface="+mn-cs"/>
        </a:defRPr>
      </a:lvl8pPr>
      <a:lvl9pPr marL="4661501" indent="-274207" algn="l" defTabSz="548412"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412" rtl="0" eaLnBrk="1" latinLnBrk="0" hangingPunct="1">
        <a:defRPr sz="2200" kern="1200">
          <a:solidFill>
            <a:schemeClr val="tx1"/>
          </a:solidFill>
          <a:latin typeface="+mn-lt"/>
          <a:ea typeface="+mn-ea"/>
          <a:cs typeface="+mn-cs"/>
        </a:defRPr>
      </a:lvl1pPr>
      <a:lvl2pPr marL="548412" algn="l" defTabSz="548412" rtl="0" eaLnBrk="1" latinLnBrk="0" hangingPunct="1">
        <a:defRPr sz="2200" kern="1200">
          <a:solidFill>
            <a:schemeClr val="tx1"/>
          </a:solidFill>
          <a:latin typeface="+mn-lt"/>
          <a:ea typeface="+mn-ea"/>
          <a:cs typeface="+mn-cs"/>
        </a:defRPr>
      </a:lvl2pPr>
      <a:lvl3pPr marL="1096824" algn="l" defTabSz="548412" rtl="0" eaLnBrk="1" latinLnBrk="0" hangingPunct="1">
        <a:defRPr sz="2200" kern="1200">
          <a:solidFill>
            <a:schemeClr val="tx1"/>
          </a:solidFill>
          <a:latin typeface="+mn-lt"/>
          <a:ea typeface="+mn-ea"/>
          <a:cs typeface="+mn-cs"/>
        </a:defRPr>
      </a:lvl3pPr>
      <a:lvl4pPr marL="1645235" algn="l" defTabSz="548412" rtl="0" eaLnBrk="1" latinLnBrk="0" hangingPunct="1">
        <a:defRPr sz="2200" kern="1200">
          <a:solidFill>
            <a:schemeClr val="tx1"/>
          </a:solidFill>
          <a:latin typeface="+mn-lt"/>
          <a:ea typeface="+mn-ea"/>
          <a:cs typeface="+mn-cs"/>
        </a:defRPr>
      </a:lvl4pPr>
      <a:lvl5pPr marL="2193648" algn="l" defTabSz="548412" rtl="0" eaLnBrk="1" latinLnBrk="0" hangingPunct="1">
        <a:defRPr sz="2200" kern="1200">
          <a:solidFill>
            <a:schemeClr val="tx1"/>
          </a:solidFill>
          <a:latin typeface="+mn-lt"/>
          <a:ea typeface="+mn-ea"/>
          <a:cs typeface="+mn-cs"/>
        </a:defRPr>
      </a:lvl5pPr>
      <a:lvl6pPr marL="2742060" algn="l" defTabSz="548412" rtl="0" eaLnBrk="1" latinLnBrk="0" hangingPunct="1">
        <a:defRPr sz="2200" kern="1200">
          <a:solidFill>
            <a:schemeClr val="tx1"/>
          </a:solidFill>
          <a:latin typeface="+mn-lt"/>
          <a:ea typeface="+mn-ea"/>
          <a:cs typeface="+mn-cs"/>
        </a:defRPr>
      </a:lvl6pPr>
      <a:lvl7pPr marL="3290472" algn="l" defTabSz="548412" rtl="0" eaLnBrk="1" latinLnBrk="0" hangingPunct="1">
        <a:defRPr sz="2200" kern="1200">
          <a:solidFill>
            <a:schemeClr val="tx1"/>
          </a:solidFill>
          <a:latin typeface="+mn-lt"/>
          <a:ea typeface="+mn-ea"/>
          <a:cs typeface="+mn-cs"/>
        </a:defRPr>
      </a:lvl7pPr>
      <a:lvl8pPr marL="3838882" algn="l" defTabSz="548412" rtl="0" eaLnBrk="1" latinLnBrk="0" hangingPunct="1">
        <a:defRPr sz="2200" kern="1200">
          <a:solidFill>
            <a:schemeClr val="tx1"/>
          </a:solidFill>
          <a:latin typeface="+mn-lt"/>
          <a:ea typeface="+mn-ea"/>
          <a:cs typeface="+mn-cs"/>
        </a:defRPr>
      </a:lvl8pPr>
      <a:lvl9pPr marL="4387294" algn="l" defTabSz="548412"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6.xml"/><Relationship Id="rId2"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 Id="rId3"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5" Type="http://schemas.openxmlformats.org/officeDocument/2006/relationships/image" Target="../media/image47.emf"/><Relationship Id="rId6" Type="http://schemas.openxmlformats.org/officeDocument/2006/relationships/image" Target="../media/image48.emf"/><Relationship Id="rId1" Type="http://schemas.openxmlformats.org/officeDocument/2006/relationships/slideLayout" Target="../slideLayouts/slideLayout27.xml"/><Relationship Id="rId2"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9.jpg"/><Relationship Id="rId3" Type="http://schemas.openxmlformats.org/officeDocument/2006/relationships/hyperlink" Target="http://hortonworks.com/training/certificatio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27.emf"/><Relationship Id="rId5" Type="http://schemas.openxmlformats.org/officeDocument/2006/relationships/image" Target="../media/image28.gif"/><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emf"/><Relationship Id="rId5"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1862585"/>
            <a:ext cx="9590972" cy="2712314"/>
          </a:xfrm>
        </p:spPr>
        <p:txBody>
          <a:bodyPr/>
          <a:lstStyle/>
          <a:p>
            <a:r>
              <a:rPr lang="en-US" dirty="0"/>
              <a:t>Hortonworks </a:t>
            </a:r>
            <a:r>
              <a:rPr lang="en-US" dirty="0" smtClean="0"/>
              <a:t>&amp; Big Data </a:t>
            </a:r>
            <a:r>
              <a:rPr lang="en-US" dirty="0" smtClean="0"/>
              <a:t> </a:t>
            </a:r>
            <a:r>
              <a:rPr lang="en-US" dirty="0" smtClean="0"/>
              <a:t>Career Paths &amp; Training </a:t>
            </a:r>
            <a:endParaRPr lang="en-US" dirty="0"/>
          </a:p>
        </p:txBody>
      </p:sp>
      <p:sp>
        <p:nvSpPr>
          <p:cNvPr id="3" name="Subtitle 2"/>
          <p:cNvSpPr>
            <a:spLocks noGrp="1"/>
          </p:cNvSpPr>
          <p:nvPr>
            <p:ph type="subTitle" idx="1"/>
          </p:nvPr>
        </p:nvSpPr>
        <p:spPr/>
        <p:txBody>
          <a:bodyPr/>
          <a:lstStyle/>
          <a:p>
            <a:r>
              <a:rPr lang="en-US" dirty="0" smtClean="0"/>
              <a:t>Aengus Rooney</a:t>
            </a:r>
            <a:r>
              <a:rPr lang="en-US" dirty="0"/>
              <a:t> </a:t>
            </a:r>
            <a:endParaRPr lang="en-US" dirty="0" smtClean="0"/>
          </a:p>
          <a:p>
            <a:r>
              <a:rPr lang="en-US" dirty="0" smtClean="0"/>
              <a:t>Solutions Engineering </a:t>
            </a:r>
            <a:endParaRPr lang="en-US" dirty="0"/>
          </a:p>
        </p:txBody>
      </p:sp>
    </p:spTree>
    <p:extLst>
      <p:ext uri="{BB962C8B-B14F-4D97-AF65-F5344CB8AC3E}">
        <p14:creationId xmlns:p14="http://schemas.microsoft.com/office/powerpoint/2010/main" val="76893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latin typeface="+mj-lt"/>
              </a:rPr>
              <a:t>Hortonworks </a:t>
            </a:r>
            <a:r>
              <a:rPr lang="en-US" sz="3800" dirty="0" smtClean="0">
                <a:latin typeface="+mj-lt"/>
              </a:rPr>
              <a:t>University Overview</a:t>
            </a:r>
            <a:endParaRPr lang="en-US" sz="3800" dirty="0">
              <a:latin typeface="+mj-lt"/>
            </a:endParaRPr>
          </a:p>
        </p:txBody>
      </p:sp>
      <p:graphicFrame>
        <p:nvGraphicFramePr>
          <p:cNvPr id="5" name="Diagram 4"/>
          <p:cNvGraphicFramePr/>
          <p:nvPr>
            <p:extLst>
              <p:ext uri="{D42A27DB-BD31-4B8C-83A1-F6EECF244321}">
                <p14:modId xmlns:p14="http://schemas.microsoft.com/office/powerpoint/2010/main" val="3113531153"/>
              </p:ext>
            </p:extLst>
          </p:nvPr>
        </p:nvGraphicFramePr>
        <p:xfrm>
          <a:off x="731520" y="1327722"/>
          <a:ext cx="13167361" cy="6326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5264873" y="7747463"/>
            <a:ext cx="4025136" cy="449372"/>
          </a:xfrm>
          <a:prstGeom prst="rect">
            <a:avLst/>
          </a:prstGeom>
        </p:spPr>
        <p:txBody>
          <a:bodyPr wrap="none" lIns="109746" tIns="54873" rIns="109746" bIns="54873">
            <a:spAutoFit/>
          </a:bodyPr>
          <a:lstStyle/>
          <a:p>
            <a:r>
              <a:rPr lang="en-US" dirty="0">
                <a:solidFill>
                  <a:schemeClr val="accent1"/>
                </a:solidFill>
              </a:rPr>
              <a:t>http://</a:t>
            </a:r>
            <a:r>
              <a:rPr lang="en-US" dirty="0" err="1">
                <a:solidFill>
                  <a:schemeClr val="accent1"/>
                </a:solidFill>
              </a:rPr>
              <a:t>hortonworks.com</a:t>
            </a:r>
            <a:r>
              <a:rPr lang="en-US" dirty="0">
                <a:solidFill>
                  <a:schemeClr val="accent1"/>
                </a:solidFill>
              </a:rPr>
              <a:t>/</a:t>
            </a:r>
            <a:r>
              <a:rPr lang="en-US" dirty="0" smtClean="0">
                <a:solidFill>
                  <a:schemeClr val="accent1"/>
                </a:solidFill>
              </a:rPr>
              <a:t>training</a:t>
            </a:r>
            <a:endParaRPr lang="en-US" dirty="0">
              <a:solidFill>
                <a:schemeClr val="accent1"/>
              </a:solidFill>
            </a:endParaRPr>
          </a:p>
        </p:txBody>
      </p:sp>
    </p:spTree>
    <p:extLst>
      <p:ext uri="{BB962C8B-B14F-4D97-AF65-F5344CB8AC3E}">
        <p14:creationId xmlns:p14="http://schemas.microsoft.com/office/powerpoint/2010/main" val="2221927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Delivery</a:t>
            </a:r>
            <a:endParaRPr lang="en-US" dirty="0"/>
          </a:p>
        </p:txBody>
      </p:sp>
      <p:sp>
        <p:nvSpPr>
          <p:cNvPr id="3" name="Text Placeholder 2"/>
          <p:cNvSpPr>
            <a:spLocks noGrp="1"/>
          </p:cNvSpPr>
          <p:nvPr>
            <p:ph type="body" sz="quarter" idx="11"/>
          </p:nvPr>
        </p:nvSpPr>
        <p:spPr>
          <a:xfrm>
            <a:off x="731520" y="1327722"/>
            <a:ext cx="12757977" cy="5945506"/>
          </a:xfrm>
        </p:spPr>
        <p:txBody>
          <a:bodyPr/>
          <a:lstStyle/>
          <a:p>
            <a:pPr marL="411549" indent="-411549">
              <a:buFont typeface="Wingdings" charset="2"/>
              <a:buChar char="ü"/>
            </a:pPr>
            <a:r>
              <a:rPr lang="en-US" dirty="0" smtClean="0"/>
              <a:t>Private Onsite: </a:t>
            </a:r>
            <a:r>
              <a:rPr lang="en-US" b="0" dirty="0" smtClean="0"/>
              <a:t>ideal for groups of </a:t>
            </a:r>
            <a:r>
              <a:rPr lang="en-US" b="0" dirty="0"/>
              <a:t>6</a:t>
            </a:r>
            <a:r>
              <a:rPr lang="en-US" b="0" dirty="0" smtClean="0"/>
              <a:t> or more, flexible content and delivery (can also be done as virtual)</a:t>
            </a:r>
          </a:p>
          <a:p>
            <a:pPr marL="411549" indent="-411549">
              <a:buFont typeface="Wingdings" charset="2"/>
              <a:buChar char="ü"/>
            </a:pPr>
            <a:endParaRPr lang="en-US" dirty="0"/>
          </a:p>
          <a:p>
            <a:pPr marL="411549" indent="-411549">
              <a:buFont typeface="Wingdings" charset="2"/>
              <a:buChar char="ü"/>
            </a:pPr>
            <a:r>
              <a:rPr lang="en-US" dirty="0" smtClean="0"/>
              <a:t>Public: </a:t>
            </a:r>
            <a:r>
              <a:rPr lang="en-US" b="0" dirty="0" smtClean="0"/>
              <a:t>ideal for individuals or small groups, classroom + virtual</a:t>
            </a:r>
          </a:p>
          <a:p>
            <a:pPr marL="680199" lvl="1" indent="-411549">
              <a:buFont typeface="Arial"/>
              <a:buChar char="•"/>
            </a:pPr>
            <a:r>
              <a:rPr lang="en-US" dirty="0" smtClean="0">
                <a:solidFill>
                  <a:schemeClr val="bg1"/>
                </a:solidFill>
              </a:rPr>
              <a:t>High Definition Instructor Led Training (HD-ILT)</a:t>
            </a:r>
          </a:p>
          <a:p>
            <a:pPr marL="680199" lvl="1" indent="-411549">
              <a:buFont typeface="Arial"/>
              <a:buChar char="•"/>
            </a:pPr>
            <a:r>
              <a:rPr lang="en-US" dirty="0" smtClean="0">
                <a:solidFill>
                  <a:schemeClr val="bg1"/>
                </a:solidFill>
              </a:rPr>
              <a:t>35+ training locations across North America</a:t>
            </a:r>
          </a:p>
          <a:p>
            <a:pPr marL="680199" lvl="1" indent="-411549">
              <a:buFont typeface="Arial"/>
              <a:buChar char="•"/>
            </a:pPr>
            <a:r>
              <a:rPr lang="en-US" dirty="0" smtClean="0">
                <a:solidFill>
                  <a:schemeClr val="bg1"/>
                </a:solidFill>
              </a:rPr>
              <a:t>Virtual remote option from home or office</a:t>
            </a:r>
          </a:p>
          <a:p>
            <a:pPr marL="680199" lvl="1" indent="-411549">
              <a:buFont typeface="Arial"/>
              <a:buChar char="•"/>
            </a:pPr>
            <a:r>
              <a:rPr lang="en-US" dirty="0" smtClean="0">
                <a:solidFill>
                  <a:schemeClr val="bg1"/>
                </a:solidFill>
              </a:rPr>
              <a:t>Certified Hortonworks Instructors</a:t>
            </a:r>
          </a:p>
          <a:p>
            <a:pPr marL="680199" lvl="1" indent="-411549">
              <a:buFont typeface="Arial"/>
              <a:buChar char="•"/>
            </a:pPr>
            <a:r>
              <a:rPr lang="en-US" dirty="0" smtClean="0">
                <a:solidFill>
                  <a:schemeClr val="bg1"/>
                </a:solidFill>
              </a:rPr>
              <a:t>Official Hortonworks Training Curriculum</a:t>
            </a:r>
          </a:p>
          <a:p>
            <a:pPr marL="680199" lvl="1" indent="-411549">
              <a:buFont typeface="Arial"/>
              <a:buChar char="•"/>
            </a:pPr>
            <a:r>
              <a:rPr lang="en-US" dirty="0" smtClean="0">
                <a:solidFill>
                  <a:schemeClr val="bg1"/>
                </a:solidFill>
              </a:rPr>
              <a:t>GAURANTEED TO RUN SCHEDULE</a:t>
            </a:r>
          </a:p>
          <a:p>
            <a:pPr lvl="1" indent="0">
              <a:buNone/>
            </a:pPr>
            <a:endParaRPr lang="en-US" dirty="0">
              <a:solidFill>
                <a:schemeClr val="bg1"/>
              </a:solidFill>
            </a:endParaRPr>
          </a:p>
        </p:txBody>
      </p:sp>
      <p:pic>
        <p:nvPicPr>
          <p:cNvPr id="4" name="Picture 3" descr="hdil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0012" y="3726952"/>
            <a:ext cx="4229467" cy="2378455"/>
          </a:xfrm>
          <a:prstGeom prst="rect">
            <a:avLst/>
          </a:prstGeom>
        </p:spPr>
      </p:pic>
    </p:spTree>
    <p:extLst>
      <p:ext uri="{BB962C8B-B14F-4D97-AF65-F5344CB8AC3E}">
        <p14:creationId xmlns:p14="http://schemas.microsoft.com/office/powerpoint/2010/main" val="13170718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4710"/>
            <a:ext cx="13167360" cy="484748"/>
          </a:xfrm>
        </p:spPr>
        <p:txBody>
          <a:bodyPr/>
          <a:lstStyle/>
          <a:p>
            <a:r>
              <a:rPr lang="en-US" dirty="0" smtClean="0">
                <a:latin typeface="Arial"/>
              </a:rPr>
              <a:t>Hortonworks University Training Partners</a:t>
            </a:r>
            <a:endParaRPr lang="en-US" dirty="0">
              <a:latin typeface="Arial"/>
            </a:endParaRPr>
          </a:p>
        </p:txBody>
      </p:sp>
      <p:pic>
        <p:nvPicPr>
          <p:cNvPr id="6" name="Picture 5"/>
          <p:cNvPicPr>
            <a:picLocks noChangeAspect="1"/>
          </p:cNvPicPr>
          <p:nvPr/>
        </p:nvPicPr>
        <p:blipFill>
          <a:blip r:embed="rId2"/>
          <a:stretch>
            <a:fillRect/>
          </a:stretch>
        </p:blipFill>
        <p:spPr>
          <a:xfrm>
            <a:off x="11140900" y="1219200"/>
            <a:ext cx="1571495" cy="1571086"/>
          </a:xfrm>
          <a:prstGeom prst="rect">
            <a:avLst/>
          </a:prstGeom>
        </p:spPr>
      </p:pic>
      <p:sp>
        <p:nvSpPr>
          <p:cNvPr id="8" name="Rounded Rectangle 7"/>
          <p:cNvSpPr/>
          <p:nvPr/>
        </p:nvSpPr>
        <p:spPr>
          <a:xfrm>
            <a:off x="731521" y="1219201"/>
            <a:ext cx="10409380" cy="1555751"/>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r>
              <a:rPr lang="en-US" b="1" dirty="0" smtClean="0"/>
              <a:t>Hortonworks Certified </a:t>
            </a:r>
            <a:r>
              <a:rPr lang="en-US" b="1" dirty="0"/>
              <a:t>Training Partner program </a:t>
            </a:r>
            <a:r>
              <a:rPr lang="en-US" dirty="0"/>
              <a:t>authorizes world-class </a:t>
            </a:r>
            <a:r>
              <a:rPr lang="en-US" dirty="0" smtClean="0"/>
              <a:t>3</a:t>
            </a:r>
            <a:r>
              <a:rPr lang="en-US" baseline="30000" dirty="0" smtClean="0"/>
              <a:t>rd</a:t>
            </a:r>
            <a:r>
              <a:rPr lang="en-US" dirty="0"/>
              <a:t>-</a:t>
            </a:r>
            <a:r>
              <a:rPr lang="en-US" dirty="0" smtClean="0"/>
              <a:t>party </a:t>
            </a:r>
            <a:r>
              <a:rPr lang="en-US" dirty="0"/>
              <a:t>training companies to resell and deliver our onsite and public training services across the globe on behalf of Hortonworks.</a:t>
            </a:r>
            <a:endParaRPr lang="en-US" dirty="0" smtClean="0">
              <a:solidFill>
                <a:schemeClr val="bg2"/>
              </a:solidFill>
            </a:endParaRPr>
          </a:p>
        </p:txBody>
      </p:sp>
      <p:pic>
        <p:nvPicPr>
          <p:cNvPr id="9" name="Picture 8"/>
          <p:cNvPicPr>
            <a:picLocks noChangeAspect="1"/>
          </p:cNvPicPr>
          <p:nvPr/>
        </p:nvPicPr>
        <p:blipFill>
          <a:blip r:embed="rId3"/>
          <a:stretch>
            <a:fillRect/>
          </a:stretch>
        </p:blipFill>
        <p:spPr>
          <a:xfrm>
            <a:off x="12529776" y="1219199"/>
            <a:ext cx="1556156" cy="1555751"/>
          </a:xfrm>
          <a:prstGeom prst="rect">
            <a:avLst/>
          </a:prstGeom>
        </p:spPr>
      </p:pic>
      <p:sp>
        <p:nvSpPr>
          <p:cNvPr id="10" name="Rounded Rectangle 9"/>
          <p:cNvSpPr/>
          <p:nvPr/>
        </p:nvSpPr>
        <p:spPr>
          <a:xfrm>
            <a:off x="731520" y="2926148"/>
            <a:ext cx="4229766" cy="4607917"/>
          </a:xfrm>
          <a:prstGeom prst="roundRect">
            <a:avLst>
              <a:gd name="adj" fmla="val 8121"/>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r>
              <a:rPr lang="en-US" sz="1700" b="1" dirty="0">
                <a:solidFill>
                  <a:srgbClr val="1E1E1E"/>
                </a:solidFill>
              </a:rPr>
              <a:t>Americas</a:t>
            </a:r>
          </a:p>
          <a:p>
            <a:pPr marL="342957" indent="-342957">
              <a:buFont typeface="Arial"/>
              <a:buChar char="•"/>
            </a:pPr>
            <a:r>
              <a:rPr lang="en-US" sz="1700" dirty="0">
                <a:solidFill>
                  <a:srgbClr val="1E1E1E"/>
                </a:solidFill>
              </a:rPr>
              <a:t>Cetax (dba TutorPro), Brazil</a:t>
            </a:r>
          </a:p>
          <a:p>
            <a:pPr marL="342957" indent="-342957">
              <a:buFont typeface="Arial"/>
              <a:buChar char="•"/>
            </a:pPr>
            <a:r>
              <a:rPr lang="en-US" sz="1700" dirty="0">
                <a:solidFill>
                  <a:srgbClr val="1E1E1E"/>
                </a:solidFill>
              </a:rPr>
              <a:t>GCA Technology Services, United States</a:t>
            </a:r>
          </a:p>
          <a:p>
            <a:pPr marL="342957" indent="-342957">
              <a:buFont typeface="Arial"/>
              <a:buChar char="•"/>
            </a:pPr>
            <a:r>
              <a:rPr lang="en-US" sz="1700" dirty="0">
                <a:solidFill>
                  <a:srgbClr val="1E1E1E"/>
                </a:solidFill>
              </a:rPr>
              <a:t>iNDT, Brazil</a:t>
            </a:r>
          </a:p>
          <a:p>
            <a:pPr marL="342957" indent="-342957">
              <a:buFont typeface="Arial"/>
              <a:buChar char="•"/>
            </a:pPr>
            <a:r>
              <a:rPr lang="en-US" sz="1700" dirty="0">
                <a:solidFill>
                  <a:srgbClr val="1E1E1E"/>
                </a:solidFill>
              </a:rPr>
              <a:t>Prognosive, United States</a:t>
            </a:r>
          </a:p>
          <a:p>
            <a:pPr marL="342957" indent="-342957">
              <a:buFont typeface="Arial"/>
              <a:buChar char="•"/>
            </a:pPr>
            <a:r>
              <a:rPr lang="en-US" sz="1700" dirty="0">
                <a:solidFill>
                  <a:srgbClr val="1E1E1E"/>
                </a:solidFill>
              </a:rPr>
              <a:t>SimaFore, United States</a:t>
            </a:r>
          </a:p>
          <a:p>
            <a:pPr marL="342957" indent="-342957">
              <a:buFont typeface="Arial"/>
              <a:buChar char="•"/>
            </a:pPr>
            <a:r>
              <a:rPr lang="en-US" sz="1700" dirty="0">
                <a:solidFill>
                  <a:srgbClr val="1E1E1E"/>
                </a:solidFill>
              </a:rPr>
              <a:t>Sunset Learning Institute, United States</a:t>
            </a:r>
          </a:p>
          <a:p>
            <a:pPr marL="342957" indent="-342957">
              <a:buFont typeface="Arial"/>
              <a:buChar char="•"/>
            </a:pPr>
            <a:r>
              <a:rPr lang="en-US" sz="1700" dirty="0">
                <a:solidFill>
                  <a:srgbClr val="1E1E1E"/>
                </a:solidFill>
              </a:rPr>
              <a:t>UMBC /training/etc, United States</a:t>
            </a:r>
          </a:p>
          <a:p>
            <a:pPr marL="342957" indent="-342957">
              <a:buFont typeface="Arial"/>
              <a:buChar char="•"/>
            </a:pPr>
            <a:r>
              <a:rPr lang="en-US" sz="1700" dirty="0">
                <a:solidFill>
                  <a:srgbClr val="1E1E1E"/>
                </a:solidFill>
              </a:rPr>
              <a:t>* 6 new additional partners coming in Mexico and South America</a:t>
            </a:r>
          </a:p>
        </p:txBody>
      </p:sp>
      <p:sp>
        <p:nvSpPr>
          <p:cNvPr id="14" name="Rounded Rectangle 13"/>
          <p:cNvSpPr/>
          <p:nvPr/>
        </p:nvSpPr>
        <p:spPr>
          <a:xfrm>
            <a:off x="5082670" y="2926148"/>
            <a:ext cx="3919545" cy="4607917"/>
          </a:xfrm>
          <a:prstGeom prst="roundRect">
            <a:avLst>
              <a:gd name="adj" fmla="val 8121"/>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r>
              <a:rPr lang="en-US" sz="1700" b="1" dirty="0">
                <a:solidFill>
                  <a:srgbClr val="1E1E1E"/>
                </a:solidFill>
              </a:rPr>
              <a:t>EMEA</a:t>
            </a:r>
          </a:p>
          <a:p>
            <a:pPr marL="342957" indent="-342957">
              <a:buFont typeface="Arial"/>
              <a:buChar char="•"/>
            </a:pPr>
            <a:r>
              <a:rPr lang="en-US" sz="1700" dirty="0">
                <a:solidFill>
                  <a:srgbClr val="1E1E1E"/>
                </a:solidFill>
              </a:rPr>
              <a:t>Big Data Partnership, United Kingdom  </a:t>
            </a:r>
          </a:p>
          <a:p>
            <a:pPr marL="342957" indent="-342957">
              <a:buFont typeface="Arial"/>
              <a:buChar char="•"/>
            </a:pPr>
            <a:r>
              <a:rPr lang="en-US" sz="1700" dirty="0">
                <a:solidFill>
                  <a:srgbClr val="1E1E1E"/>
                </a:solidFill>
              </a:rPr>
              <a:t> Bilginc IT Academy, Turkey</a:t>
            </a:r>
          </a:p>
          <a:p>
            <a:pPr marL="342957" indent="-342957">
              <a:buFont typeface="Arial"/>
              <a:buChar char="•"/>
            </a:pPr>
            <a:r>
              <a:rPr lang="en-US" sz="1700" dirty="0">
                <a:solidFill>
                  <a:srgbClr val="1E1E1E"/>
                </a:solidFill>
              </a:rPr>
              <a:t>Codecentric AG, Germany</a:t>
            </a:r>
          </a:p>
          <a:p>
            <a:pPr marL="342957" indent="-342957">
              <a:buFont typeface="Arial"/>
              <a:buChar char="•"/>
            </a:pPr>
            <a:r>
              <a:rPr lang="en-US" sz="1700" dirty="0">
                <a:solidFill>
                  <a:srgbClr val="1E1E1E"/>
                </a:solidFill>
              </a:rPr>
              <a:t>Cornerstone, Sweden</a:t>
            </a:r>
          </a:p>
          <a:p>
            <a:pPr marL="342957" indent="-342957">
              <a:buFont typeface="Arial"/>
              <a:buChar char="•"/>
            </a:pPr>
            <a:r>
              <a:rPr lang="en-US" sz="1700" dirty="0">
                <a:solidFill>
                  <a:srgbClr val="1E1E1E"/>
                </a:solidFill>
              </a:rPr>
              <a:t>eCube, Italy</a:t>
            </a:r>
          </a:p>
          <a:p>
            <a:pPr marL="342957" indent="-342957">
              <a:buFont typeface="Arial"/>
              <a:buChar char="•"/>
            </a:pPr>
            <a:r>
              <a:rPr lang="en-US" sz="1700" dirty="0">
                <a:solidFill>
                  <a:srgbClr val="1E1E1E"/>
                </a:solidFill>
              </a:rPr>
              <a:t>Guruteam, Ireland</a:t>
            </a:r>
          </a:p>
          <a:p>
            <a:pPr marL="342957" indent="-342957">
              <a:buFont typeface="Arial"/>
              <a:buChar char="•"/>
            </a:pPr>
            <a:r>
              <a:rPr lang="en-US" sz="1700" dirty="0">
                <a:solidFill>
                  <a:srgbClr val="1E1E1E"/>
                </a:solidFill>
              </a:rPr>
              <a:t>Linux Polska, Poland</a:t>
            </a:r>
          </a:p>
          <a:p>
            <a:pPr marL="342957" indent="-342957">
              <a:buFont typeface="Arial"/>
              <a:buChar char="•"/>
            </a:pPr>
            <a:r>
              <a:rPr lang="en-US" sz="1700" dirty="0">
                <a:solidFill>
                  <a:srgbClr val="1E1E1E"/>
                </a:solidFill>
              </a:rPr>
              <a:t>MHM Computer, Prague</a:t>
            </a:r>
          </a:p>
          <a:p>
            <a:pPr marL="342957" indent="-342957">
              <a:buFont typeface="Arial"/>
              <a:buChar char="•"/>
            </a:pPr>
            <a:r>
              <a:rPr lang="en-US" sz="1700" dirty="0">
                <a:solidFill>
                  <a:srgbClr val="1E1E1E"/>
                </a:solidFill>
              </a:rPr>
              <a:t>Netmind, Spain</a:t>
            </a:r>
          </a:p>
          <a:p>
            <a:pPr marL="342957" indent="-342957">
              <a:buFont typeface="Arial"/>
              <a:buChar char="•"/>
            </a:pPr>
            <a:r>
              <a:rPr lang="en-US" sz="1700" dirty="0">
                <a:solidFill>
                  <a:srgbClr val="1E1E1E"/>
                </a:solidFill>
              </a:rPr>
              <a:t>Obsidian Systems, South Africa</a:t>
            </a:r>
          </a:p>
          <a:p>
            <a:pPr marL="342957" indent="-342957">
              <a:buFont typeface="Arial"/>
              <a:buChar char="•"/>
            </a:pPr>
            <a:r>
              <a:rPr lang="en-US" sz="1700" dirty="0">
                <a:solidFill>
                  <a:srgbClr val="1E1E1E"/>
                </a:solidFill>
              </a:rPr>
              <a:t>OCTO Technology, France</a:t>
            </a:r>
          </a:p>
          <a:p>
            <a:pPr marL="342957" indent="-342957">
              <a:buFont typeface="Arial"/>
              <a:buChar char="•"/>
            </a:pPr>
            <a:r>
              <a:rPr lang="en-US" sz="1700" dirty="0">
                <a:solidFill>
                  <a:srgbClr val="1E1E1E"/>
                </a:solidFill>
              </a:rPr>
              <a:t>QA, United Kingdom</a:t>
            </a:r>
          </a:p>
          <a:p>
            <a:pPr marL="342957" indent="-342957">
              <a:buFont typeface="Arial"/>
              <a:buChar char="•"/>
            </a:pPr>
            <a:r>
              <a:rPr lang="en-US" sz="1700" dirty="0">
                <a:solidFill>
                  <a:srgbClr val="1E1E1E"/>
                </a:solidFill>
              </a:rPr>
              <a:t>Valtech, France</a:t>
            </a:r>
          </a:p>
          <a:p>
            <a:endParaRPr lang="en-US" sz="1700" b="1" dirty="0">
              <a:solidFill>
                <a:srgbClr val="1E1E1E"/>
              </a:solidFill>
            </a:endParaRPr>
          </a:p>
        </p:txBody>
      </p:sp>
      <p:sp>
        <p:nvSpPr>
          <p:cNvPr id="15" name="Rounded Rectangle 14"/>
          <p:cNvSpPr/>
          <p:nvPr/>
        </p:nvSpPr>
        <p:spPr>
          <a:xfrm>
            <a:off x="9166648" y="2926148"/>
            <a:ext cx="4732232" cy="4607917"/>
          </a:xfrm>
          <a:prstGeom prst="roundRect">
            <a:avLst>
              <a:gd name="adj" fmla="val 8121"/>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r>
              <a:rPr lang="en-US" sz="1700" b="1" dirty="0">
                <a:solidFill>
                  <a:srgbClr val="1E1E1E"/>
                </a:solidFill>
              </a:rPr>
              <a:t>APAC</a:t>
            </a:r>
          </a:p>
          <a:p>
            <a:pPr marL="342957" indent="-342957">
              <a:buFont typeface="Arial"/>
              <a:buChar char="•"/>
            </a:pPr>
            <a:r>
              <a:rPr lang="en-US" sz="1700" dirty="0">
                <a:solidFill>
                  <a:srgbClr val="1E1E1E"/>
                </a:solidFill>
              </a:rPr>
              <a:t>Avantus, Singapore</a:t>
            </a:r>
          </a:p>
          <a:p>
            <a:pPr marL="342957" indent="-342957">
              <a:buFont typeface="Arial"/>
              <a:buChar char="•"/>
            </a:pPr>
            <a:r>
              <a:rPr lang="en-US" sz="1700" dirty="0">
                <a:solidFill>
                  <a:srgbClr val="1E1E1E"/>
                </a:solidFill>
              </a:rPr>
              <a:t>byres, Malaysia</a:t>
            </a:r>
          </a:p>
          <a:p>
            <a:pPr marL="342957" indent="-342957">
              <a:buFont typeface="Arial"/>
              <a:buChar char="•"/>
            </a:pPr>
            <a:r>
              <a:rPr lang="en-US" sz="1700" dirty="0">
                <a:solidFill>
                  <a:srgbClr val="1E1E1E"/>
                </a:solidFill>
              </a:rPr>
              <a:t>Contexti, Australia</a:t>
            </a:r>
          </a:p>
          <a:p>
            <a:pPr marL="342957" indent="-342957">
              <a:buFont typeface="Arial"/>
              <a:buChar char="•"/>
            </a:pPr>
            <a:r>
              <a:rPr lang="en-US" sz="1700" dirty="0">
                <a:solidFill>
                  <a:srgbClr val="1E1E1E"/>
                </a:solidFill>
              </a:rPr>
              <a:t>HanSight, China</a:t>
            </a:r>
          </a:p>
          <a:p>
            <a:pPr marL="342957" indent="-342957">
              <a:buFont typeface="Arial"/>
              <a:buChar char="•"/>
            </a:pPr>
            <a:r>
              <a:rPr lang="en-US" sz="1700" dirty="0">
                <a:solidFill>
                  <a:srgbClr val="1E1E1E"/>
                </a:solidFill>
              </a:rPr>
              <a:t>Japan Third Party, Japan</a:t>
            </a:r>
          </a:p>
          <a:p>
            <a:pPr marL="342957" indent="-342957">
              <a:buFont typeface="Arial"/>
              <a:buChar char="•"/>
            </a:pPr>
            <a:r>
              <a:rPr lang="en-US" sz="1700" dirty="0">
                <a:solidFill>
                  <a:srgbClr val="1E1E1E"/>
                </a:solidFill>
              </a:rPr>
              <a:t>RCS Education, India</a:t>
            </a:r>
          </a:p>
          <a:p>
            <a:pPr marL="342957" indent="-342957">
              <a:buFont typeface="Arial"/>
              <a:buChar char="•"/>
            </a:pPr>
            <a:r>
              <a:rPr lang="en-US" sz="1700" dirty="0">
                <a:solidFill>
                  <a:srgbClr val="1E1E1E"/>
                </a:solidFill>
              </a:rPr>
              <a:t>SEED InfoTech, India</a:t>
            </a:r>
          </a:p>
          <a:p>
            <a:pPr marL="342957" indent="-342957">
              <a:buFont typeface="Arial"/>
              <a:buChar char="•"/>
            </a:pPr>
            <a:r>
              <a:rPr lang="en-US" sz="1700" dirty="0">
                <a:solidFill>
                  <a:srgbClr val="1E1E1E"/>
                </a:solidFill>
              </a:rPr>
              <a:t>SpringPeople, India</a:t>
            </a:r>
          </a:p>
          <a:p>
            <a:pPr marL="342957" indent="-342957">
              <a:buFont typeface="Arial"/>
              <a:buChar char="•"/>
            </a:pPr>
            <a:r>
              <a:rPr lang="en-US" sz="1700" dirty="0">
                <a:solidFill>
                  <a:srgbClr val="1E1E1E"/>
                </a:solidFill>
              </a:rPr>
              <a:t>TipDM Intelligent Technology, China</a:t>
            </a:r>
          </a:p>
          <a:p>
            <a:pPr marL="342957" indent="-342957">
              <a:buFont typeface="Arial"/>
              <a:buChar char="•"/>
            </a:pPr>
            <a:r>
              <a:rPr lang="en-US" sz="1700" dirty="0">
                <a:solidFill>
                  <a:srgbClr val="1E1E1E"/>
                </a:solidFill>
              </a:rPr>
              <a:t>Xiilab, South Korea</a:t>
            </a:r>
          </a:p>
        </p:txBody>
      </p:sp>
    </p:spTree>
    <p:extLst>
      <p:ext uri="{BB962C8B-B14F-4D97-AF65-F5344CB8AC3E}">
        <p14:creationId xmlns:p14="http://schemas.microsoft.com/office/powerpoint/2010/main" val="18200393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Self-Paced Training</a:t>
            </a:r>
            <a:endParaRPr lang="en-US" dirty="0"/>
          </a:p>
        </p:txBody>
      </p:sp>
      <p:pic>
        <p:nvPicPr>
          <p:cNvPr id="7" name="Picture 6" descr="html-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906503"/>
            <a:ext cx="6369434" cy="5709300"/>
          </a:xfrm>
          <a:prstGeom prst="rect">
            <a:avLst/>
          </a:prstGeom>
        </p:spPr>
      </p:pic>
      <p:sp>
        <p:nvSpPr>
          <p:cNvPr id="8" name="TextBox 7"/>
          <p:cNvSpPr txBox="1"/>
          <p:nvPr/>
        </p:nvSpPr>
        <p:spPr>
          <a:xfrm>
            <a:off x="731520" y="1326794"/>
            <a:ext cx="4330288" cy="6403272"/>
          </a:xfrm>
          <a:prstGeom prst="rect">
            <a:avLst/>
          </a:prstGeom>
        </p:spPr>
        <p:txBody>
          <a:bodyPr vert="horz" wrap="square" lIns="109746" tIns="109746" rIns="109746" bIns="109746" rtlCol="0">
            <a:noAutofit/>
          </a:bodyPr>
          <a:lstStyle/>
          <a:p>
            <a:pPr marL="342957" indent="-342957">
              <a:buClr>
                <a:schemeClr val="accent1"/>
              </a:buClr>
              <a:buFont typeface="Arial"/>
              <a:buChar char="•"/>
            </a:pPr>
            <a:r>
              <a:rPr lang="en-US" dirty="0" smtClean="0"/>
              <a:t>On demand learning library</a:t>
            </a:r>
          </a:p>
          <a:p>
            <a:pPr marL="342957" indent="-342957">
              <a:buClr>
                <a:schemeClr val="accent1"/>
              </a:buClr>
              <a:buFont typeface="Arial"/>
              <a:buChar char="•"/>
            </a:pPr>
            <a:endParaRPr lang="en-US" dirty="0" smtClean="0"/>
          </a:p>
          <a:p>
            <a:pPr marL="342957" indent="-342957">
              <a:buClr>
                <a:schemeClr val="accent1"/>
              </a:buClr>
              <a:buFont typeface="Arial"/>
              <a:buChar char="•"/>
            </a:pPr>
            <a:r>
              <a:rPr lang="en-US" dirty="0" smtClean="0"/>
              <a:t>Start </a:t>
            </a:r>
            <a:r>
              <a:rPr lang="en-US" dirty="0"/>
              <a:t>and stop at your own pace or as needed</a:t>
            </a:r>
          </a:p>
          <a:p>
            <a:pPr>
              <a:buClr>
                <a:schemeClr val="accent1"/>
              </a:buClr>
            </a:pPr>
            <a:endParaRPr lang="en-US" dirty="0" smtClean="0"/>
          </a:p>
          <a:p>
            <a:pPr marL="342957" indent="-342957">
              <a:buClr>
                <a:schemeClr val="accent1"/>
              </a:buClr>
              <a:buFont typeface="Arial"/>
              <a:buChar char="•"/>
            </a:pPr>
            <a:r>
              <a:rPr lang="en-US" dirty="0" smtClean="0"/>
              <a:t>Detailed click through reading content</a:t>
            </a:r>
          </a:p>
          <a:p>
            <a:pPr marL="342957" indent="-342957">
              <a:buClr>
                <a:schemeClr val="accent1"/>
              </a:buClr>
              <a:buFont typeface="Arial"/>
              <a:buChar char="•"/>
            </a:pPr>
            <a:endParaRPr lang="en-US" dirty="0"/>
          </a:p>
          <a:p>
            <a:pPr marL="342957" indent="-342957">
              <a:buClr>
                <a:schemeClr val="accent1"/>
              </a:buClr>
              <a:buFont typeface="Arial"/>
              <a:buChar char="•"/>
            </a:pPr>
            <a:r>
              <a:rPr lang="en-US" dirty="0" smtClean="0"/>
              <a:t>Includes lab exercises and downloadable VM lab environment</a:t>
            </a:r>
          </a:p>
          <a:p>
            <a:pPr marL="342957" indent="-342957">
              <a:buClr>
                <a:schemeClr val="accent1"/>
              </a:buClr>
              <a:buFont typeface="Arial"/>
              <a:buChar char="•"/>
            </a:pPr>
            <a:endParaRPr lang="en-US" dirty="0"/>
          </a:p>
          <a:p>
            <a:pPr marL="342957" indent="-342957">
              <a:buClr>
                <a:schemeClr val="accent1"/>
              </a:buClr>
              <a:buFont typeface="Arial"/>
              <a:buChar char="•"/>
            </a:pPr>
            <a:r>
              <a:rPr lang="en-US" dirty="0" smtClean="0"/>
              <a:t>12 month named user subscription</a:t>
            </a:r>
          </a:p>
          <a:p>
            <a:pPr marL="342957" indent="-342957">
              <a:buClr>
                <a:schemeClr val="accent1"/>
              </a:buClr>
              <a:buFont typeface="Arial"/>
              <a:buChar char="•"/>
            </a:pPr>
            <a:endParaRPr lang="en-US" dirty="0"/>
          </a:p>
          <a:p>
            <a:pPr marL="342957" indent="-342957">
              <a:buClr>
                <a:schemeClr val="accent1"/>
              </a:buClr>
              <a:buFont typeface="Arial"/>
              <a:buChar char="•"/>
            </a:pPr>
            <a:r>
              <a:rPr lang="en-US" b="1" dirty="0" smtClean="0"/>
              <a:t>Access to over 500 </a:t>
            </a:r>
            <a:r>
              <a:rPr lang="en-US" b="1" dirty="0" err="1" smtClean="0"/>
              <a:t>hrs</a:t>
            </a:r>
            <a:r>
              <a:rPr lang="en-US" b="1" dirty="0" smtClean="0"/>
              <a:t> of content and labs from all Hortonworks University classes</a:t>
            </a:r>
          </a:p>
          <a:p>
            <a:endParaRPr lang="en-US" dirty="0" smtClean="0"/>
          </a:p>
          <a:p>
            <a:endParaRPr lang="en-US" dirty="0"/>
          </a:p>
        </p:txBody>
      </p:sp>
      <p:sp>
        <p:nvSpPr>
          <p:cNvPr id="2" name="TextBox 1"/>
          <p:cNvSpPr txBox="1"/>
          <p:nvPr/>
        </p:nvSpPr>
        <p:spPr>
          <a:xfrm>
            <a:off x="5029200" y="6858000"/>
            <a:ext cx="9677400" cy="269304"/>
          </a:xfrm>
          <a:prstGeom prst="rect">
            <a:avLst/>
          </a:prstGeom>
        </p:spPr>
        <p:txBody>
          <a:bodyPr vert="horz" wrap="square" lIns="0" tIns="0" rIns="0" bIns="0" rtlCol="0" anchor="ctr" anchorCtr="0">
            <a:spAutoFit/>
          </a:bodyPr>
          <a:lstStyle/>
          <a:p>
            <a:pPr>
              <a:lnSpc>
                <a:spcPct val="85000"/>
              </a:lnSpc>
              <a:spcBef>
                <a:spcPts val="600"/>
              </a:spcBef>
            </a:pPr>
            <a:r>
              <a:rPr lang="en-US" sz="2000" dirty="0"/>
              <a:t>http://</a:t>
            </a:r>
            <a:r>
              <a:rPr lang="en-US" sz="2000" dirty="0" err="1"/>
              <a:t>hortonworks.com</a:t>
            </a:r>
            <a:r>
              <a:rPr lang="en-US" sz="2000" dirty="0"/>
              <a:t>/training/class/</a:t>
            </a:r>
            <a:r>
              <a:rPr lang="en-US" sz="2000" dirty="0" err="1"/>
              <a:t>hortonworks</a:t>
            </a:r>
            <a:r>
              <a:rPr lang="en-US" sz="2000" dirty="0"/>
              <a:t>-university-self-paced-learning-library/</a:t>
            </a:r>
            <a:endParaRPr lang="en-US" sz="2000" dirty="0" smtClean="0"/>
          </a:p>
        </p:txBody>
      </p:sp>
    </p:spTree>
    <p:extLst>
      <p:ext uri="{BB962C8B-B14F-4D97-AF65-F5344CB8AC3E}">
        <p14:creationId xmlns:p14="http://schemas.microsoft.com/office/powerpoint/2010/main" val="7812016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smtClean="0"/>
              <a:t>Hadoop</a:t>
            </a:r>
            <a:r>
              <a:rPr lang="en-US" sz="3200" dirty="0" smtClean="0"/>
              <a:t> </a:t>
            </a:r>
            <a:r>
              <a:rPr lang="en-US" sz="3200" dirty="0"/>
              <a:t>Role-based Training Curriculum</a:t>
            </a:r>
          </a:p>
        </p:txBody>
      </p:sp>
      <p:grpSp>
        <p:nvGrpSpPr>
          <p:cNvPr id="4" name="Group 3"/>
          <p:cNvGrpSpPr/>
          <p:nvPr/>
        </p:nvGrpSpPr>
        <p:grpSpPr>
          <a:xfrm>
            <a:off x="2038769" y="1194335"/>
            <a:ext cx="10331003" cy="6356563"/>
            <a:chOff x="853671" y="1011594"/>
            <a:chExt cx="8606927" cy="5297136"/>
          </a:xfrm>
        </p:grpSpPr>
        <p:cxnSp>
          <p:nvCxnSpPr>
            <p:cNvPr id="7" name="Straight Connector 6"/>
            <p:cNvCxnSpPr/>
            <p:nvPr/>
          </p:nvCxnSpPr>
          <p:spPr>
            <a:xfrm flipV="1">
              <a:off x="2786314" y="1299584"/>
              <a:ext cx="0" cy="4814445"/>
            </a:xfrm>
            <a:prstGeom prst="line">
              <a:avLst/>
            </a:prstGeom>
            <a:ln w="28575" cmpd="sng">
              <a:prstDash val="dash"/>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853671" y="1011594"/>
              <a:ext cx="1792371" cy="664571"/>
            </a:xfrm>
            <a:prstGeom prst="rect">
              <a:avLst/>
            </a:prstGeom>
          </p:spPr>
          <p:txBody>
            <a:bodyPr vert="horz" wrap="square" lIns="91440" tIns="45720" rIns="91440" bIns="45720" rtlCol="0" anchor="t" anchorCtr="0">
              <a:normAutofit/>
            </a:bodyPr>
            <a:lstStyle/>
            <a:p>
              <a:pPr algn="ctr" defTabSz="548731">
                <a:spcBef>
                  <a:spcPct val="20000"/>
                </a:spcBef>
              </a:pPr>
              <a:r>
                <a:rPr lang="en-US" dirty="0">
                  <a:solidFill>
                    <a:srgbClr val="1E1E1E"/>
                  </a:solidFill>
                </a:rPr>
                <a:t>New to Hadoop</a:t>
              </a:r>
            </a:p>
          </p:txBody>
        </p:sp>
        <p:sp>
          <p:nvSpPr>
            <p:cNvPr id="9" name="TextBox 8"/>
            <p:cNvSpPr txBox="1"/>
            <p:nvPr/>
          </p:nvSpPr>
          <p:spPr>
            <a:xfrm>
              <a:off x="3025177" y="1018992"/>
              <a:ext cx="1726527" cy="664571"/>
            </a:xfrm>
            <a:prstGeom prst="rect">
              <a:avLst/>
            </a:prstGeom>
          </p:spPr>
          <p:txBody>
            <a:bodyPr vert="horz" wrap="square" lIns="91440" tIns="45720" rIns="91440" bIns="45720" rtlCol="0" anchor="t" anchorCtr="0">
              <a:normAutofit/>
            </a:bodyPr>
            <a:lstStyle/>
            <a:p>
              <a:pPr algn="ctr" defTabSz="548731">
                <a:spcBef>
                  <a:spcPct val="20000"/>
                </a:spcBef>
              </a:pPr>
              <a:r>
                <a:rPr lang="en-US" dirty="0">
                  <a:solidFill>
                    <a:srgbClr val="1E1E1E"/>
                  </a:solidFill>
                </a:rPr>
                <a:t> Developers</a:t>
              </a:r>
            </a:p>
          </p:txBody>
        </p:sp>
        <p:sp>
          <p:nvSpPr>
            <p:cNvPr id="10" name="TextBox 9"/>
            <p:cNvSpPr txBox="1"/>
            <p:nvPr/>
          </p:nvSpPr>
          <p:spPr>
            <a:xfrm>
              <a:off x="5402894" y="1018992"/>
              <a:ext cx="1724698" cy="664571"/>
            </a:xfrm>
            <a:prstGeom prst="rect">
              <a:avLst/>
            </a:prstGeom>
          </p:spPr>
          <p:txBody>
            <a:bodyPr vert="horz" wrap="square" lIns="91440" tIns="45720" rIns="91440" bIns="45720" rtlCol="0" anchor="t" anchorCtr="0">
              <a:normAutofit/>
            </a:bodyPr>
            <a:lstStyle/>
            <a:p>
              <a:pPr algn="ctr" defTabSz="548731">
                <a:spcBef>
                  <a:spcPct val="20000"/>
                </a:spcBef>
              </a:pPr>
              <a:r>
                <a:rPr lang="en-US" dirty="0">
                  <a:solidFill>
                    <a:srgbClr val="1E1E1E"/>
                  </a:solidFill>
                </a:rPr>
                <a:t>Administrators</a:t>
              </a:r>
            </a:p>
          </p:txBody>
        </p:sp>
        <p:sp>
          <p:nvSpPr>
            <p:cNvPr id="11" name="TextBox 10"/>
            <p:cNvSpPr txBox="1"/>
            <p:nvPr/>
          </p:nvSpPr>
          <p:spPr>
            <a:xfrm>
              <a:off x="7735900" y="1018974"/>
              <a:ext cx="1724698" cy="664571"/>
            </a:xfrm>
            <a:prstGeom prst="rect">
              <a:avLst/>
            </a:prstGeom>
          </p:spPr>
          <p:txBody>
            <a:bodyPr vert="horz" wrap="square" lIns="91440" tIns="45720" rIns="91440" bIns="45720" rtlCol="0" anchor="t" anchorCtr="0">
              <a:normAutofit/>
            </a:bodyPr>
            <a:lstStyle/>
            <a:p>
              <a:pPr algn="ctr" defTabSz="548731">
                <a:spcBef>
                  <a:spcPct val="20000"/>
                </a:spcBef>
              </a:pPr>
              <a:r>
                <a:rPr lang="en-US" dirty="0">
                  <a:solidFill>
                    <a:srgbClr val="1E1E1E"/>
                  </a:solidFill>
                </a:rPr>
                <a:t>Data Analysts</a:t>
              </a:r>
            </a:p>
          </p:txBody>
        </p:sp>
        <p:grpSp>
          <p:nvGrpSpPr>
            <p:cNvPr id="12" name="Group 11"/>
            <p:cNvGrpSpPr/>
            <p:nvPr/>
          </p:nvGrpSpPr>
          <p:grpSpPr>
            <a:xfrm>
              <a:off x="943626" y="1477632"/>
              <a:ext cx="1598437" cy="573421"/>
              <a:chOff x="461586" y="2228299"/>
              <a:chExt cx="1598437" cy="573421"/>
            </a:xfrm>
          </p:grpSpPr>
          <p:sp>
            <p:nvSpPr>
              <p:cNvPr id="13" name="Rounded Rectangle 12"/>
              <p:cNvSpPr>
                <a:spLocks noChangeAspect="1"/>
              </p:cNvSpPr>
              <p:nvPr/>
            </p:nvSpPr>
            <p:spPr>
              <a:xfrm>
                <a:off x="461586" y="2598409"/>
                <a:ext cx="1598437" cy="203311"/>
              </a:xfrm>
              <a:prstGeom prst="roundRect">
                <a:avLst>
                  <a:gd name="adj" fmla="val 5758"/>
                </a:avLst>
              </a:prstGeom>
              <a:solidFill>
                <a:schemeClr val="accent1">
                  <a:lumMod val="60000"/>
                  <a:lumOff val="40000"/>
                </a:schemeClr>
              </a:solidFill>
              <a:ln w="952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marL="70497" algn="ctr"/>
                <a:r>
                  <a:rPr lang="en-US" sz="1100" dirty="0">
                    <a:solidFill>
                      <a:srgbClr val="000000"/>
                    </a:solidFill>
                    <a:latin typeface="+mj-lt"/>
                    <a:cs typeface="Calibri"/>
                  </a:rPr>
                  <a:t>8 Hours – on line only</a:t>
                </a:r>
              </a:p>
            </p:txBody>
          </p:sp>
          <p:sp>
            <p:nvSpPr>
              <p:cNvPr id="14" name="Rounded Rectangle 13"/>
              <p:cNvSpPr>
                <a:spLocks/>
              </p:cNvSpPr>
              <p:nvPr/>
            </p:nvSpPr>
            <p:spPr>
              <a:xfrm>
                <a:off x="461586" y="2228299"/>
                <a:ext cx="1598437" cy="370110"/>
              </a:xfrm>
              <a:prstGeom prst="roundRect">
                <a:avLst>
                  <a:gd name="adj" fmla="val 5758"/>
                </a:avLst>
              </a:prstGeom>
              <a:solidFill>
                <a:schemeClr val="accent1"/>
              </a:solidFill>
              <a:ln w="952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70497" algn="ctr"/>
                <a:r>
                  <a:rPr lang="en-US" sz="1100" b="1" dirty="0">
                    <a:solidFill>
                      <a:srgbClr val="000000"/>
                    </a:solidFill>
                    <a:cs typeface="Calibri"/>
                  </a:rPr>
                  <a:t>HDP Overview:</a:t>
                </a:r>
                <a:r>
                  <a:rPr lang="en-US" sz="1100" dirty="0">
                    <a:solidFill>
                      <a:srgbClr val="000000"/>
                    </a:solidFill>
                    <a:cs typeface="Calibri"/>
                  </a:rPr>
                  <a:t> </a:t>
                </a:r>
              </a:p>
              <a:p>
                <a:pPr marL="70497" algn="ctr"/>
                <a:r>
                  <a:rPr lang="en-US" sz="1100" dirty="0">
                    <a:solidFill>
                      <a:srgbClr val="000000"/>
                    </a:solidFill>
                    <a:cs typeface="Calibri"/>
                  </a:rPr>
                  <a:t>Essentials</a:t>
                </a:r>
              </a:p>
            </p:txBody>
          </p:sp>
        </p:grpSp>
        <p:cxnSp>
          <p:nvCxnSpPr>
            <p:cNvPr id="15" name="Straight Connector 14"/>
            <p:cNvCxnSpPr/>
            <p:nvPr/>
          </p:nvCxnSpPr>
          <p:spPr>
            <a:xfrm flipV="1">
              <a:off x="5049552" y="1299584"/>
              <a:ext cx="0" cy="4814445"/>
            </a:xfrm>
            <a:prstGeom prst="line">
              <a:avLst/>
            </a:prstGeom>
            <a:ln w="28575" cmpd="sng">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7478230" y="1299584"/>
              <a:ext cx="0" cy="4814445"/>
            </a:xfrm>
            <a:prstGeom prst="line">
              <a:avLst/>
            </a:prstGeom>
            <a:ln w="28575" cmpd="sng">
              <a:prstDash val="dash"/>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3107031" y="3939652"/>
              <a:ext cx="1644673" cy="647284"/>
              <a:chOff x="2653395" y="3939652"/>
              <a:chExt cx="1644673" cy="647284"/>
            </a:xfrm>
          </p:grpSpPr>
          <p:sp>
            <p:nvSpPr>
              <p:cNvPr id="18" name="Rounded Rectangle 17"/>
              <p:cNvSpPr>
                <a:spLocks noChangeAspect="1"/>
              </p:cNvSpPr>
              <p:nvPr/>
            </p:nvSpPr>
            <p:spPr>
              <a:xfrm>
                <a:off x="2653395" y="4372904"/>
                <a:ext cx="1644673" cy="214032"/>
              </a:xfrm>
              <a:prstGeom prst="roundRect">
                <a:avLst>
                  <a:gd name="adj" fmla="val 5758"/>
                </a:avLst>
              </a:prstGeom>
              <a:solidFill>
                <a:schemeClr val="accent1">
                  <a:lumMod val="60000"/>
                  <a:lumOff val="40000"/>
                </a:schemeClr>
              </a:solidFill>
              <a:ln w="952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70497" algn="ctr"/>
                <a:r>
                  <a:rPr lang="en-US" sz="1100" dirty="0">
                    <a:solidFill>
                      <a:srgbClr val="000000"/>
                    </a:solidFill>
                    <a:cs typeface="Calibri"/>
                  </a:rPr>
                  <a:t>4 Days</a:t>
                </a:r>
              </a:p>
            </p:txBody>
          </p:sp>
          <p:sp>
            <p:nvSpPr>
              <p:cNvPr id="19" name="Rounded Rectangle 18"/>
              <p:cNvSpPr>
                <a:spLocks/>
              </p:cNvSpPr>
              <p:nvPr/>
            </p:nvSpPr>
            <p:spPr>
              <a:xfrm>
                <a:off x="2653395" y="3939652"/>
                <a:ext cx="1644673" cy="433252"/>
              </a:xfrm>
              <a:prstGeom prst="roundRect">
                <a:avLst>
                  <a:gd name="adj" fmla="val 5758"/>
                </a:avLst>
              </a:prstGeom>
              <a:solidFill>
                <a:schemeClr val="accent1"/>
              </a:solidFill>
              <a:ln w="952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70497" algn="ctr"/>
                <a:r>
                  <a:rPr lang="en-US" sz="1100" b="1" dirty="0">
                    <a:solidFill>
                      <a:srgbClr val="000000"/>
                    </a:solidFill>
                    <a:cs typeface="Calibri"/>
                  </a:rPr>
                  <a:t>HDP Developer:</a:t>
                </a:r>
                <a:endParaRPr lang="en-US" sz="1100" dirty="0">
                  <a:solidFill>
                    <a:srgbClr val="000000"/>
                  </a:solidFill>
                  <a:cs typeface="Calibri"/>
                </a:endParaRPr>
              </a:p>
              <a:p>
                <a:pPr marL="70497" algn="ctr"/>
                <a:r>
                  <a:rPr lang="en-US" sz="1100" dirty="0">
                    <a:solidFill>
                      <a:srgbClr val="000000"/>
                    </a:solidFill>
                    <a:cs typeface="Calibri"/>
                  </a:rPr>
                  <a:t>Java</a:t>
                </a:r>
              </a:p>
            </p:txBody>
          </p:sp>
        </p:grpSp>
        <p:sp>
          <p:nvSpPr>
            <p:cNvPr id="22" name="Rounded Rectangle 21"/>
            <p:cNvSpPr>
              <a:spLocks/>
            </p:cNvSpPr>
            <p:nvPr/>
          </p:nvSpPr>
          <p:spPr>
            <a:xfrm>
              <a:off x="3113793" y="1455898"/>
              <a:ext cx="1637911" cy="403815"/>
            </a:xfrm>
            <a:prstGeom prst="roundRect">
              <a:avLst>
                <a:gd name="adj" fmla="val 5758"/>
              </a:avLst>
            </a:prstGeom>
            <a:solidFill>
              <a:schemeClr val="accent1"/>
            </a:solidFill>
            <a:ln w="952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70497" algn="ctr"/>
              <a:r>
                <a:rPr lang="en-US" sz="1100" b="1" dirty="0">
                  <a:solidFill>
                    <a:srgbClr val="000000"/>
                  </a:solidFill>
                  <a:cs typeface="Calibri"/>
                </a:rPr>
                <a:t>HDP Developer:</a:t>
              </a:r>
              <a:endParaRPr lang="en-US" sz="1100" dirty="0">
                <a:solidFill>
                  <a:srgbClr val="000000"/>
                </a:solidFill>
                <a:cs typeface="Calibri"/>
              </a:endParaRPr>
            </a:p>
            <a:p>
              <a:pPr marL="70497" algn="ctr"/>
              <a:r>
                <a:rPr lang="en-US" sz="1100" dirty="0">
                  <a:solidFill>
                    <a:srgbClr val="000000"/>
                  </a:solidFill>
                  <a:cs typeface="Calibri"/>
                </a:rPr>
                <a:t>Apache Pig </a:t>
              </a:r>
              <a:r>
                <a:rPr lang="en-US" sz="1300" dirty="0">
                  <a:solidFill>
                    <a:srgbClr val="000000"/>
                  </a:solidFill>
                  <a:cs typeface="Calibri"/>
                </a:rPr>
                <a:t>and Hive </a:t>
              </a:r>
            </a:p>
          </p:txBody>
        </p:sp>
        <p:grpSp>
          <p:nvGrpSpPr>
            <p:cNvPr id="26" name="Group 25"/>
            <p:cNvGrpSpPr/>
            <p:nvPr/>
          </p:nvGrpSpPr>
          <p:grpSpPr>
            <a:xfrm>
              <a:off x="5402891" y="3939652"/>
              <a:ext cx="1724698" cy="637123"/>
              <a:chOff x="5024213" y="3939652"/>
              <a:chExt cx="1724698" cy="637123"/>
            </a:xfrm>
          </p:grpSpPr>
          <p:sp>
            <p:nvSpPr>
              <p:cNvPr id="27" name="Rounded Rectangle 26"/>
              <p:cNvSpPr>
                <a:spLocks noChangeAspect="1"/>
              </p:cNvSpPr>
              <p:nvPr/>
            </p:nvSpPr>
            <p:spPr>
              <a:xfrm>
                <a:off x="5024213" y="4372904"/>
                <a:ext cx="1724698" cy="203871"/>
              </a:xfrm>
              <a:prstGeom prst="roundRect">
                <a:avLst>
                  <a:gd name="adj" fmla="val 5758"/>
                </a:avLst>
              </a:prstGeom>
              <a:solidFill>
                <a:schemeClr val="accent1">
                  <a:lumMod val="60000"/>
                  <a:lumOff val="40000"/>
                </a:schemeClr>
              </a:solidFill>
              <a:ln w="952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70497" algn="ctr"/>
                <a:r>
                  <a:rPr lang="en-US" sz="1100" dirty="0">
                    <a:solidFill>
                      <a:srgbClr val="000000"/>
                    </a:solidFill>
                    <a:cs typeface="Calibri"/>
                  </a:rPr>
                  <a:t>3 Days</a:t>
                </a:r>
              </a:p>
            </p:txBody>
          </p:sp>
          <p:sp>
            <p:nvSpPr>
              <p:cNvPr id="28" name="Rounded Rectangle 27"/>
              <p:cNvSpPr>
                <a:spLocks/>
              </p:cNvSpPr>
              <p:nvPr/>
            </p:nvSpPr>
            <p:spPr>
              <a:xfrm>
                <a:off x="5024213" y="3939652"/>
                <a:ext cx="1723206" cy="433252"/>
              </a:xfrm>
              <a:prstGeom prst="roundRect">
                <a:avLst>
                  <a:gd name="adj" fmla="val 5758"/>
                </a:avLst>
              </a:prstGeom>
              <a:solidFill>
                <a:schemeClr val="accent1"/>
              </a:solidFill>
              <a:ln w="952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70497" algn="ctr"/>
                <a:r>
                  <a:rPr lang="en-US" sz="1100" b="1" dirty="0">
                    <a:solidFill>
                      <a:srgbClr val="000000"/>
                    </a:solidFill>
                    <a:cs typeface="Calibri"/>
                  </a:rPr>
                  <a:t>HDP Operations:</a:t>
                </a:r>
                <a:r>
                  <a:rPr lang="en-US" sz="1100" dirty="0">
                    <a:solidFill>
                      <a:srgbClr val="000000"/>
                    </a:solidFill>
                    <a:cs typeface="Calibri"/>
                  </a:rPr>
                  <a:t> </a:t>
                </a:r>
              </a:p>
              <a:p>
                <a:pPr marL="70497" algn="ctr"/>
                <a:r>
                  <a:rPr lang="en-US" sz="1100" dirty="0">
                    <a:solidFill>
                      <a:srgbClr val="000000"/>
                    </a:solidFill>
                    <a:cs typeface="Calibri"/>
                  </a:rPr>
                  <a:t>Security</a:t>
                </a:r>
              </a:p>
            </p:txBody>
          </p:sp>
        </p:grpSp>
        <p:grpSp>
          <p:nvGrpSpPr>
            <p:cNvPr id="3" name="Group 2"/>
            <p:cNvGrpSpPr/>
            <p:nvPr/>
          </p:nvGrpSpPr>
          <p:grpSpPr>
            <a:xfrm>
              <a:off x="7735900" y="1486343"/>
              <a:ext cx="1724698" cy="565271"/>
              <a:chOff x="7735900" y="1486343"/>
              <a:chExt cx="1724698" cy="565271"/>
            </a:xfrm>
          </p:grpSpPr>
          <p:sp>
            <p:nvSpPr>
              <p:cNvPr id="32" name="Rounded Rectangle 31"/>
              <p:cNvSpPr>
                <a:spLocks noChangeAspect="1"/>
              </p:cNvSpPr>
              <p:nvPr/>
            </p:nvSpPr>
            <p:spPr>
              <a:xfrm>
                <a:off x="7735900" y="1859716"/>
                <a:ext cx="1724698" cy="191898"/>
              </a:xfrm>
              <a:prstGeom prst="roundRect">
                <a:avLst>
                  <a:gd name="adj" fmla="val 5758"/>
                </a:avLst>
              </a:prstGeom>
              <a:solidFill>
                <a:schemeClr val="accent1">
                  <a:lumMod val="60000"/>
                  <a:lumOff val="40000"/>
                </a:schemeClr>
              </a:solidFill>
              <a:ln w="952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marL="70497" algn="ctr"/>
                <a:r>
                  <a:rPr lang="en-US" sz="1100" dirty="0">
                    <a:solidFill>
                      <a:srgbClr val="000000"/>
                    </a:solidFill>
                    <a:cs typeface="Calibri"/>
                  </a:rPr>
                  <a:t>3 Days</a:t>
                </a:r>
              </a:p>
            </p:txBody>
          </p:sp>
          <p:sp>
            <p:nvSpPr>
              <p:cNvPr id="33" name="Rounded Rectangle 32"/>
              <p:cNvSpPr>
                <a:spLocks/>
              </p:cNvSpPr>
              <p:nvPr/>
            </p:nvSpPr>
            <p:spPr>
              <a:xfrm>
                <a:off x="7735900" y="1486343"/>
                <a:ext cx="1724698" cy="373372"/>
              </a:xfrm>
              <a:prstGeom prst="roundRect">
                <a:avLst>
                  <a:gd name="adj" fmla="val 5758"/>
                </a:avLst>
              </a:prstGeom>
              <a:solidFill>
                <a:schemeClr val="accent1"/>
              </a:solidFill>
              <a:ln w="952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70497" algn="ctr"/>
                <a:r>
                  <a:rPr lang="en-US" sz="1100" b="1" dirty="0">
                    <a:solidFill>
                      <a:srgbClr val="000000"/>
                    </a:solidFill>
                    <a:cs typeface="Calibri"/>
                  </a:rPr>
                  <a:t>HDP Analyst:</a:t>
                </a:r>
              </a:p>
              <a:p>
                <a:pPr marL="70497" algn="ctr"/>
                <a:r>
                  <a:rPr lang="en-US" sz="1100" dirty="0">
                    <a:solidFill>
                      <a:srgbClr val="000000"/>
                    </a:solidFill>
                    <a:cs typeface="Calibri"/>
                  </a:rPr>
                  <a:t>Data Science </a:t>
                </a:r>
              </a:p>
            </p:txBody>
          </p:sp>
        </p:grpSp>
        <p:grpSp>
          <p:nvGrpSpPr>
            <p:cNvPr id="29" name="Group 28"/>
            <p:cNvGrpSpPr/>
            <p:nvPr/>
          </p:nvGrpSpPr>
          <p:grpSpPr>
            <a:xfrm>
              <a:off x="3113794" y="4732497"/>
              <a:ext cx="1637910" cy="712168"/>
              <a:chOff x="2537290" y="4698241"/>
              <a:chExt cx="1637910" cy="712168"/>
            </a:xfrm>
          </p:grpSpPr>
          <p:sp>
            <p:nvSpPr>
              <p:cNvPr id="30" name="Rounded Rectangle 29"/>
              <p:cNvSpPr>
                <a:spLocks noChangeAspect="1"/>
              </p:cNvSpPr>
              <p:nvPr/>
            </p:nvSpPr>
            <p:spPr>
              <a:xfrm>
                <a:off x="2537290" y="5186090"/>
                <a:ext cx="1637910" cy="224319"/>
              </a:xfrm>
              <a:prstGeom prst="roundRect">
                <a:avLst>
                  <a:gd name="adj" fmla="val 5758"/>
                </a:avLst>
              </a:prstGeom>
              <a:solidFill>
                <a:schemeClr val="accent1">
                  <a:lumMod val="60000"/>
                  <a:lumOff val="40000"/>
                </a:schemeClr>
              </a:solidFill>
              <a:ln w="952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70497" algn="ctr"/>
                <a:r>
                  <a:rPr lang="en-US" sz="1100" dirty="0">
                    <a:solidFill>
                      <a:srgbClr val="000000"/>
                    </a:solidFill>
                    <a:latin typeface="+mj-lt"/>
                    <a:cs typeface="Calibri"/>
                  </a:rPr>
                  <a:t>2 Days</a:t>
                </a:r>
              </a:p>
            </p:txBody>
          </p:sp>
          <p:sp>
            <p:nvSpPr>
              <p:cNvPr id="31" name="Rounded Rectangle 30"/>
              <p:cNvSpPr>
                <a:spLocks/>
              </p:cNvSpPr>
              <p:nvPr/>
            </p:nvSpPr>
            <p:spPr>
              <a:xfrm>
                <a:off x="2537290" y="4698241"/>
                <a:ext cx="1637910" cy="533658"/>
              </a:xfrm>
              <a:prstGeom prst="roundRect">
                <a:avLst>
                  <a:gd name="adj" fmla="val 5758"/>
                </a:avLst>
              </a:prstGeom>
              <a:solidFill>
                <a:schemeClr val="accent1"/>
              </a:solidFill>
              <a:ln w="952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70497" algn="ctr"/>
                <a:r>
                  <a:rPr lang="en-US" sz="1100" b="1" dirty="0">
                    <a:solidFill>
                      <a:srgbClr val="000000"/>
                    </a:solidFill>
                    <a:cs typeface="Calibri"/>
                  </a:rPr>
                  <a:t>HDP Developer:</a:t>
                </a:r>
                <a:r>
                  <a:rPr lang="en-US" sz="1100" dirty="0">
                    <a:solidFill>
                      <a:srgbClr val="000000"/>
                    </a:solidFill>
                    <a:cs typeface="Calibri"/>
                  </a:rPr>
                  <a:t> </a:t>
                </a:r>
              </a:p>
              <a:p>
                <a:pPr marL="70497" algn="ctr"/>
                <a:r>
                  <a:rPr lang="en-US" sz="1100" dirty="0">
                    <a:solidFill>
                      <a:srgbClr val="000000"/>
                    </a:solidFill>
                    <a:cs typeface="Calibri"/>
                  </a:rPr>
                  <a:t>Custom YARN Applications </a:t>
                </a:r>
              </a:p>
            </p:txBody>
          </p:sp>
        </p:grpSp>
        <p:grpSp>
          <p:nvGrpSpPr>
            <p:cNvPr id="34" name="Group 33"/>
            <p:cNvGrpSpPr/>
            <p:nvPr/>
          </p:nvGrpSpPr>
          <p:grpSpPr>
            <a:xfrm>
              <a:off x="5402891" y="5586641"/>
              <a:ext cx="1726533" cy="722089"/>
              <a:chOff x="5024213" y="4004530"/>
              <a:chExt cx="1726533" cy="722089"/>
            </a:xfrm>
          </p:grpSpPr>
          <p:sp>
            <p:nvSpPr>
              <p:cNvPr id="35" name="Rounded Rectangle 34"/>
              <p:cNvSpPr>
                <a:spLocks noChangeAspect="1"/>
              </p:cNvSpPr>
              <p:nvPr/>
            </p:nvSpPr>
            <p:spPr>
              <a:xfrm>
                <a:off x="5024213" y="4503551"/>
                <a:ext cx="1724698" cy="223068"/>
              </a:xfrm>
              <a:prstGeom prst="roundRect">
                <a:avLst>
                  <a:gd name="adj" fmla="val 5758"/>
                </a:avLst>
              </a:prstGeom>
              <a:solidFill>
                <a:schemeClr val="accent1">
                  <a:lumMod val="60000"/>
                  <a:lumOff val="40000"/>
                </a:schemeClr>
              </a:solidFill>
              <a:ln w="952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70497" algn="ctr"/>
                <a:r>
                  <a:rPr lang="en-US" sz="1100" dirty="0">
                    <a:solidFill>
                      <a:schemeClr val="bg1"/>
                    </a:solidFill>
                    <a:cs typeface="Calibri"/>
                  </a:rPr>
                  <a:t>2</a:t>
                </a:r>
                <a:r>
                  <a:rPr lang="en-US" sz="1100" dirty="0">
                    <a:solidFill>
                      <a:srgbClr val="000000"/>
                    </a:solidFill>
                    <a:cs typeface="Calibri"/>
                  </a:rPr>
                  <a:t> Days</a:t>
                </a:r>
              </a:p>
            </p:txBody>
          </p:sp>
          <p:sp>
            <p:nvSpPr>
              <p:cNvPr id="36" name="Rounded Rectangle 35"/>
              <p:cNvSpPr>
                <a:spLocks/>
              </p:cNvSpPr>
              <p:nvPr/>
            </p:nvSpPr>
            <p:spPr>
              <a:xfrm>
                <a:off x="5026048" y="4004530"/>
                <a:ext cx="1724698" cy="493390"/>
              </a:xfrm>
              <a:prstGeom prst="roundRect">
                <a:avLst>
                  <a:gd name="adj" fmla="val 5758"/>
                </a:avLst>
              </a:prstGeom>
              <a:solidFill>
                <a:schemeClr val="accent1"/>
              </a:solidFill>
              <a:ln w="952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70497" algn="ctr"/>
                <a:r>
                  <a:rPr lang="en-US" sz="1100" b="1" dirty="0">
                    <a:solidFill>
                      <a:srgbClr val="000000"/>
                    </a:solidFill>
                    <a:cs typeface="Calibri"/>
                  </a:rPr>
                  <a:t>HDP Operations:</a:t>
                </a:r>
                <a:r>
                  <a:rPr lang="en-US" sz="1100" dirty="0">
                    <a:solidFill>
                      <a:srgbClr val="000000"/>
                    </a:solidFill>
                    <a:cs typeface="Calibri"/>
                  </a:rPr>
                  <a:t> </a:t>
                </a:r>
              </a:p>
              <a:p>
                <a:pPr marL="70497" algn="ctr"/>
                <a:r>
                  <a:rPr lang="en-US" sz="1100" dirty="0">
                    <a:solidFill>
                      <a:srgbClr val="000000"/>
                    </a:solidFill>
                    <a:cs typeface="Calibri"/>
                  </a:rPr>
                  <a:t>Migrating to the HDP Platform </a:t>
                </a:r>
              </a:p>
            </p:txBody>
          </p:sp>
        </p:grpSp>
        <p:grpSp>
          <p:nvGrpSpPr>
            <p:cNvPr id="37" name="Group 36"/>
            <p:cNvGrpSpPr/>
            <p:nvPr/>
          </p:nvGrpSpPr>
          <p:grpSpPr>
            <a:xfrm>
              <a:off x="7735900" y="2223116"/>
              <a:ext cx="1724698" cy="670336"/>
              <a:chOff x="7735900" y="598583"/>
              <a:chExt cx="1724698" cy="670336"/>
            </a:xfrm>
          </p:grpSpPr>
          <p:sp>
            <p:nvSpPr>
              <p:cNvPr id="38" name="Rounded Rectangle 37"/>
              <p:cNvSpPr>
                <a:spLocks noChangeAspect="1"/>
              </p:cNvSpPr>
              <p:nvPr/>
            </p:nvSpPr>
            <p:spPr>
              <a:xfrm>
                <a:off x="7735900" y="1082201"/>
                <a:ext cx="1724698" cy="186718"/>
              </a:xfrm>
              <a:prstGeom prst="roundRect">
                <a:avLst>
                  <a:gd name="adj" fmla="val 5758"/>
                </a:avLst>
              </a:prstGeom>
              <a:solidFill>
                <a:schemeClr val="accent1">
                  <a:lumMod val="60000"/>
                  <a:lumOff val="40000"/>
                </a:schemeClr>
              </a:solidFill>
              <a:ln w="952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marL="70497" algn="ctr"/>
                <a:r>
                  <a:rPr lang="en-US" sz="1100" dirty="0">
                    <a:solidFill>
                      <a:srgbClr val="1E1E1E"/>
                    </a:solidFill>
                    <a:cs typeface="Calibri"/>
                  </a:rPr>
                  <a:t>2</a:t>
                </a:r>
                <a:r>
                  <a:rPr lang="en-US" sz="1100" dirty="0">
                    <a:solidFill>
                      <a:srgbClr val="000000"/>
                    </a:solidFill>
                    <a:cs typeface="Calibri"/>
                  </a:rPr>
                  <a:t> Days</a:t>
                </a:r>
              </a:p>
            </p:txBody>
          </p:sp>
          <p:sp>
            <p:nvSpPr>
              <p:cNvPr id="39" name="Rounded Rectangle 38"/>
              <p:cNvSpPr>
                <a:spLocks/>
              </p:cNvSpPr>
              <p:nvPr/>
            </p:nvSpPr>
            <p:spPr>
              <a:xfrm>
                <a:off x="7735900" y="598583"/>
                <a:ext cx="1724698" cy="478436"/>
              </a:xfrm>
              <a:prstGeom prst="roundRect">
                <a:avLst>
                  <a:gd name="adj" fmla="val 5758"/>
                </a:avLst>
              </a:prstGeom>
              <a:solidFill>
                <a:schemeClr val="accent1"/>
              </a:solidFill>
              <a:ln w="952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70497" algn="ctr"/>
                <a:r>
                  <a:rPr lang="en-US" sz="1100" b="1" dirty="0">
                    <a:solidFill>
                      <a:srgbClr val="000000"/>
                    </a:solidFill>
                    <a:cs typeface="Calibri"/>
                  </a:rPr>
                  <a:t>HDP Analyst:</a:t>
                </a:r>
                <a:endParaRPr lang="en-US" sz="1100" dirty="0">
                  <a:solidFill>
                    <a:srgbClr val="000000"/>
                  </a:solidFill>
                  <a:cs typeface="Calibri"/>
                </a:endParaRPr>
              </a:p>
              <a:p>
                <a:pPr marL="70497" algn="ctr"/>
                <a:r>
                  <a:rPr lang="en-US" sz="1100" dirty="0">
                    <a:solidFill>
                      <a:srgbClr val="000000"/>
                    </a:solidFill>
                    <a:cs typeface="Calibri"/>
                  </a:rPr>
                  <a:t>HBase Essentials </a:t>
                </a:r>
              </a:p>
            </p:txBody>
          </p:sp>
        </p:grpSp>
      </p:grpSp>
      <p:sp>
        <p:nvSpPr>
          <p:cNvPr id="41" name="Rounded Rectangle 40"/>
          <p:cNvSpPr>
            <a:spLocks/>
          </p:cNvSpPr>
          <p:nvPr/>
        </p:nvSpPr>
        <p:spPr>
          <a:xfrm>
            <a:off x="4751622" y="2648161"/>
            <a:ext cx="1966004" cy="574123"/>
          </a:xfrm>
          <a:prstGeom prst="roundRect">
            <a:avLst>
              <a:gd name="adj" fmla="val 5758"/>
            </a:avLst>
          </a:prstGeom>
          <a:solidFill>
            <a:schemeClr val="accent1"/>
          </a:solidFill>
          <a:ln w="952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lIns="109746" tIns="54873" rIns="109746" bIns="54873" rtlCol="0" anchor="t" anchorCtr="0"/>
          <a:lstStyle/>
          <a:p>
            <a:pPr marL="70497" algn="ctr"/>
            <a:r>
              <a:rPr lang="en-US" sz="1100" b="1" dirty="0">
                <a:solidFill>
                  <a:srgbClr val="000000"/>
                </a:solidFill>
                <a:cs typeface="Calibri"/>
              </a:rPr>
              <a:t>HDP Developer:</a:t>
            </a:r>
          </a:p>
          <a:p>
            <a:pPr marL="70497" algn="ctr"/>
            <a:r>
              <a:rPr lang="en-US" sz="1100" dirty="0">
                <a:solidFill>
                  <a:srgbClr val="000000"/>
                </a:solidFill>
                <a:cs typeface="Calibri"/>
              </a:rPr>
              <a:t>Windows </a:t>
            </a:r>
          </a:p>
          <a:p>
            <a:pPr marL="70497" algn="ctr"/>
            <a:endParaRPr lang="en-US" sz="1400" b="1" u="sng" dirty="0">
              <a:solidFill>
                <a:srgbClr val="000000"/>
              </a:solidFill>
              <a:cs typeface="Calibri"/>
            </a:endParaRPr>
          </a:p>
          <a:p>
            <a:pPr marL="70497" algn="ctr"/>
            <a:endParaRPr lang="en-US" sz="1400" b="1" u="sng" dirty="0">
              <a:solidFill>
                <a:srgbClr val="000000"/>
              </a:solidFill>
              <a:cs typeface="Calibri"/>
            </a:endParaRPr>
          </a:p>
          <a:p>
            <a:pPr marL="70497" algn="ctr"/>
            <a:endParaRPr lang="en-US" sz="1400" b="1" u="sng" dirty="0">
              <a:solidFill>
                <a:srgbClr val="000000"/>
              </a:solidFill>
              <a:cs typeface="Calibri"/>
            </a:endParaRPr>
          </a:p>
          <a:p>
            <a:pPr marL="70497" algn="ctr"/>
            <a:endParaRPr lang="en-US" sz="1300" dirty="0">
              <a:solidFill>
                <a:srgbClr val="000000"/>
              </a:solidFill>
              <a:cs typeface="Calibri"/>
            </a:endParaRPr>
          </a:p>
          <a:p>
            <a:pPr marL="70497" algn="ctr"/>
            <a:endParaRPr lang="en-US" sz="1300" dirty="0">
              <a:solidFill>
                <a:srgbClr val="000000"/>
              </a:solidFill>
              <a:cs typeface="Calibri"/>
            </a:endParaRPr>
          </a:p>
          <a:p>
            <a:pPr marL="70497" algn="ctr"/>
            <a:endParaRPr lang="en-US" sz="1300" dirty="0">
              <a:solidFill>
                <a:srgbClr val="000000"/>
              </a:solidFill>
              <a:cs typeface="Calibri"/>
            </a:endParaRPr>
          </a:p>
        </p:txBody>
      </p:sp>
      <p:sp>
        <p:nvSpPr>
          <p:cNvPr id="42" name="Rounded Rectangle 41"/>
          <p:cNvSpPr>
            <a:spLocks/>
          </p:cNvSpPr>
          <p:nvPr/>
        </p:nvSpPr>
        <p:spPr>
          <a:xfrm>
            <a:off x="2147155" y="2648161"/>
            <a:ext cx="1918624" cy="662906"/>
          </a:xfrm>
          <a:prstGeom prst="roundRect">
            <a:avLst>
              <a:gd name="adj" fmla="val 5758"/>
            </a:avLst>
          </a:prstGeom>
          <a:solidFill>
            <a:schemeClr val="accent1"/>
          </a:solidFill>
          <a:ln w="952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lIns="109746" tIns="54873" rIns="109746" bIns="54873" rtlCol="0" anchor="t" anchorCtr="0"/>
          <a:lstStyle/>
          <a:p>
            <a:pPr marL="70497" algn="ctr"/>
            <a:r>
              <a:rPr lang="en-US" sz="1100" b="1" dirty="0">
                <a:solidFill>
                  <a:srgbClr val="000000"/>
                </a:solidFill>
                <a:cs typeface="Calibri"/>
              </a:rPr>
              <a:t>Self Paced Learning Library:</a:t>
            </a:r>
            <a:endParaRPr lang="en-US" sz="1100" dirty="0">
              <a:solidFill>
                <a:srgbClr val="000000"/>
              </a:solidFill>
              <a:cs typeface="Calibri"/>
            </a:endParaRPr>
          </a:p>
          <a:p>
            <a:pPr marL="70497"/>
            <a:r>
              <a:rPr lang="en-US" sz="1100" dirty="0">
                <a:solidFill>
                  <a:srgbClr val="000000"/>
                </a:solidFill>
                <a:cs typeface="Calibri"/>
              </a:rPr>
              <a:t>On Line Training Modules</a:t>
            </a:r>
          </a:p>
        </p:txBody>
      </p:sp>
      <p:sp>
        <p:nvSpPr>
          <p:cNvPr id="43" name="Rounded Rectangle 42"/>
          <p:cNvSpPr>
            <a:spLocks noChangeAspect="1"/>
          </p:cNvSpPr>
          <p:nvPr/>
        </p:nvSpPr>
        <p:spPr>
          <a:xfrm>
            <a:off x="2147153" y="3311068"/>
            <a:ext cx="1918624" cy="276017"/>
          </a:xfrm>
          <a:prstGeom prst="roundRect">
            <a:avLst>
              <a:gd name="adj" fmla="val 5758"/>
            </a:avLst>
          </a:prstGeom>
          <a:solidFill>
            <a:schemeClr val="accent1">
              <a:lumMod val="60000"/>
              <a:lumOff val="40000"/>
            </a:schemeClr>
          </a:solidFill>
          <a:ln w="952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lIns="109746" tIns="54873" rIns="109746" bIns="54873" rtlCol="0" anchor="b"/>
          <a:lstStyle/>
          <a:p>
            <a:pPr marL="70497" algn="ctr"/>
            <a:r>
              <a:rPr lang="en-US" sz="1100" dirty="0">
                <a:solidFill>
                  <a:srgbClr val="000000"/>
                </a:solidFill>
                <a:latin typeface="+mj-lt"/>
                <a:cs typeface="Calibri"/>
              </a:rPr>
              <a:t>At your own pace</a:t>
            </a:r>
          </a:p>
        </p:txBody>
      </p:sp>
      <p:sp>
        <p:nvSpPr>
          <p:cNvPr id="44" name="Rounded Rectangle 43"/>
          <p:cNvSpPr>
            <a:spLocks/>
          </p:cNvSpPr>
          <p:nvPr/>
        </p:nvSpPr>
        <p:spPr>
          <a:xfrm>
            <a:off x="7499254" y="5659420"/>
            <a:ext cx="2070177" cy="640388"/>
          </a:xfrm>
          <a:prstGeom prst="roundRect">
            <a:avLst>
              <a:gd name="adj" fmla="val 5758"/>
            </a:avLst>
          </a:prstGeom>
          <a:solidFill>
            <a:schemeClr val="accent1"/>
          </a:solidFill>
          <a:ln w="952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lIns="109746" tIns="54873" rIns="109746" bIns="54873" rtlCol="0" anchor="t" anchorCtr="0"/>
          <a:lstStyle/>
          <a:p>
            <a:pPr marL="70497" algn="ctr"/>
            <a:r>
              <a:rPr lang="en-US" sz="1100" b="1" dirty="0">
                <a:solidFill>
                  <a:srgbClr val="000000"/>
                </a:solidFill>
                <a:cs typeface="Calibri"/>
              </a:rPr>
              <a:t>HDP Operations:</a:t>
            </a:r>
            <a:endParaRPr lang="en-US" sz="1100" dirty="0">
              <a:solidFill>
                <a:srgbClr val="000000"/>
              </a:solidFill>
              <a:cs typeface="Calibri"/>
            </a:endParaRPr>
          </a:p>
          <a:p>
            <a:pPr marL="70497" algn="ctr"/>
            <a:r>
              <a:rPr lang="en-US" sz="1100" dirty="0">
                <a:solidFill>
                  <a:srgbClr val="000000"/>
                </a:solidFill>
                <a:cs typeface="Calibri"/>
              </a:rPr>
              <a:t>HBase Advanced Management</a:t>
            </a:r>
          </a:p>
        </p:txBody>
      </p:sp>
      <p:sp>
        <p:nvSpPr>
          <p:cNvPr id="45" name="Rounded Rectangle 44"/>
          <p:cNvSpPr>
            <a:spLocks noChangeAspect="1"/>
          </p:cNvSpPr>
          <p:nvPr/>
        </p:nvSpPr>
        <p:spPr>
          <a:xfrm>
            <a:off x="7501457" y="6299809"/>
            <a:ext cx="2070177" cy="214212"/>
          </a:xfrm>
          <a:prstGeom prst="roundRect">
            <a:avLst>
              <a:gd name="adj" fmla="val 5758"/>
            </a:avLst>
          </a:prstGeom>
          <a:solidFill>
            <a:schemeClr val="accent1">
              <a:lumMod val="60000"/>
              <a:lumOff val="40000"/>
            </a:schemeClr>
          </a:solidFill>
          <a:ln w="952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lIns="109746" tIns="54873" rIns="109746" bIns="54873" rtlCol="0" anchor="b"/>
          <a:lstStyle/>
          <a:p>
            <a:pPr marL="70497" algn="ctr"/>
            <a:r>
              <a:rPr lang="en-US" sz="1100" dirty="0">
                <a:solidFill>
                  <a:srgbClr val="1E1E1E"/>
                </a:solidFill>
                <a:cs typeface="Calibri"/>
              </a:rPr>
              <a:t>4</a:t>
            </a:r>
            <a:r>
              <a:rPr lang="en-US" sz="1100" dirty="0">
                <a:solidFill>
                  <a:srgbClr val="000000"/>
                </a:solidFill>
                <a:cs typeface="Calibri"/>
              </a:rPr>
              <a:t> Days</a:t>
            </a:r>
          </a:p>
        </p:txBody>
      </p:sp>
      <p:sp>
        <p:nvSpPr>
          <p:cNvPr id="47" name="Rounded Rectangle 46"/>
          <p:cNvSpPr>
            <a:spLocks/>
          </p:cNvSpPr>
          <p:nvPr/>
        </p:nvSpPr>
        <p:spPr>
          <a:xfrm>
            <a:off x="4751622" y="6684392"/>
            <a:ext cx="1966004" cy="598825"/>
          </a:xfrm>
          <a:prstGeom prst="roundRect">
            <a:avLst>
              <a:gd name="adj" fmla="val 5758"/>
            </a:avLst>
          </a:prstGeom>
          <a:solidFill>
            <a:schemeClr val="accent1"/>
          </a:solidFill>
          <a:ln w="952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lIns="109746" tIns="54873" rIns="109746" bIns="54873" rtlCol="0" anchor="t" anchorCtr="0"/>
          <a:lstStyle/>
          <a:p>
            <a:pPr marL="70497" algn="ctr"/>
            <a:r>
              <a:rPr lang="en-US" sz="1100" b="1" dirty="0">
                <a:solidFill>
                  <a:srgbClr val="000000"/>
                </a:solidFill>
                <a:cs typeface="Calibri"/>
              </a:rPr>
              <a:t>HDP Developer:</a:t>
            </a:r>
            <a:r>
              <a:rPr lang="en-US" sz="1100" dirty="0">
                <a:solidFill>
                  <a:srgbClr val="000000"/>
                </a:solidFill>
                <a:cs typeface="Calibri"/>
              </a:rPr>
              <a:t> </a:t>
            </a:r>
          </a:p>
          <a:p>
            <a:pPr marL="70497" algn="ctr"/>
            <a:r>
              <a:rPr lang="en-US" sz="1100" dirty="0">
                <a:solidFill>
                  <a:srgbClr val="000000"/>
                </a:solidFill>
                <a:cs typeface="Calibri"/>
              </a:rPr>
              <a:t>Storm and Trident </a:t>
            </a:r>
            <a:endParaRPr lang="en-US" sz="1300" dirty="0">
              <a:solidFill>
                <a:srgbClr val="000000"/>
              </a:solidFill>
              <a:cs typeface="Calibri"/>
            </a:endParaRPr>
          </a:p>
        </p:txBody>
      </p:sp>
      <p:sp>
        <p:nvSpPr>
          <p:cNvPr id="48" name="Rounded Rectangle 47"/>
          <p:cNvSpPr>
            <a:spLocks noChangeAspect="1"/>
          </p:cNvSpPr>
          <p:nvPr/>
        </p:nvSpPr>
        <p:spPr>
          <a:xfrm>
            <a:off x="4751623" y="7283217"/>
            <a:ext cx="1974122" cy="233642"/>
          </a:xfrm>
          <a:prstGeom prst="roundRect">
            <a:avLst>
              <a:gd name="adj" fmla="val 5758"/>
            </a:avLst>
          </a:prstGeom>
          <a:solidFill>
            <a:schemeClr val="accent1">
              <a:lumMod val="60000"/>
              <a:lumOff val="40000"/>
            </a:schemeClr>
          </a:solidFill>
          <a:ln w="952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lIns="109746" tIns="54873" rIns="109746" bIns="54873" rtlCol="0" anchor="ctr" anchorCtr="0"/>
          <a:lstStyle/>
          <a:p>
            <a:pPr marL="70497" algn="ctr"/>
            <a:r>
              <a:rPr lang="en-US" sz="1100" dirty="0">
                <a:solidFill>
                  <a:srgbClr val="000000"/>
                </a:solidFill>
                <a:latin typeface="+mj-lt"/>
                <a:cs typeface="Calibri"/>
              </a:rPr>
              <a:t>2 Days</a:t>
            </a:r>
          </a:p>
        </p:txBody>
      </p:sp>
      <p:sp>
        <p:nvSpPr>
          <p:cNvPr id="46" name="Rounded Rectangle 45"/>
          <p:cNvSpPr>
            <a:spLocks/>
          </p:cNvSpPr>
          <p:nvPr/>
        </p:nvSpPr>
        <p:spPr>
          <a:xfrm>
            <a:off x="7501457" y="1727499"/>
            <a:ext cx="2070177" cy="484582"/>
          </a:xfrm>
          <a:prstGeom prst="roundRect">
            <a:avLst>
              <a:gd name="adj" fmla="val 5758"/>
            </a:avLst>
          </a:prstGeom>
          <a:solidFill>
            <a:schemeClr val="accent1"/>
          </a:solidFill>
          <a:ln w="952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lIns="109746" tIns="54873" rIns="109746" bIns="54873" rtlCol="0" anchor="t" anchorCtr="0"/>
          <a:lstStyle/>
          <a:p>
            <a:pPr marL="70497" algn="ctr"/>
            <a:r>
              <a:rPr lang="en-US" sz="1100" b="1" dirty="0">
                <a:solidFill>
                  <a:srgbClr val="000000"/>
                </a:solidFill>
                <a:cs typeface="Calibri"/>
              </a:rPr>
              <a:t>HDP Operations:</a:t>
            </a:r>
            <a:endParaRPr lang="en-US" sz="1100" dirty="0">
              <a:solidFill>
                <a:srgbClr val="000000"/>
              </a:solidFill>
              <a:cs typeface="Calibri"/>
            </a:endParaRPr>
          </a:p>
          <a:p>
            <a:pPr marL="70497" algn="ctr"/>
            <a:r>
              <a:rPr lang="en-US" sz="1100" dirty="0">
                <a:solidFill>
                  <a:srgbClr val="000000"/>
                </a:solidFill>
                <a:cs typeface="Calibri"/>
              </a:rPr>
              <a:t>Hadoop Administration </a:t>
            </a:r>
            <a:r>
              <a:rPr lang="en-US" sz="1300" dirty="0">
                <a:solidFill>
                  <a:srgbClr val="000000"/>
                </a:solidFill>
                <a:cs typeface="Calibri"/>
              </a:rPr>
              <a:t>I</a:t>
            </a:r>
          </a:p>
        </p:txBody>
      </p:sp>
      <p:sp>
        <p:nvSpPr>
          <p:cNvPr id="49" name="Rounded Rectangle 48"/>
          <p:cNvSpPr>
            <a:spLocks noChangeAspect="1"/>
          </p:cNvSpPr>
          <p:nvPr/>
        </p:nvSpPr>
        <p:spPr>
          <a:xfrm>
            <a:off x="7501457" y="2212081"/>
            <a:ext cx="2070177" cy="230278"/>
          </a:xfrm>
          <a:prstGeom prst="roundRect">
            <a:avLst>
              <a:gd name="adj" fmla="val 5758"/>
            </a:avLst>
          </a:prstGeom>
          <a:solidFill>
            <a:schemeClr val="accent1">
              <a:lumMod val="60000"/>
              <a:lumOff val="40000"/>
            </a:schemeClr>
          </a:solidFill>
          <a:ln w="952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lIns="109746" tIns="54873" rIns="109746" bIns="54873" rtlCol="0" anchor="b"/>
          <a:lstStyle/>
          <a:p>
            <a:pPr marL="70497" algn="ctr"/>
            <a:r>
              <a:rPr lang="en-US" sz="1100" dirty="0">
                <a:solidFill>
                  <a:srgbClr val="1E1E1E"/>
                </a:solidFill>
                <a:cs typeface="Calibri"/>
              </a:rPr>
              <a:t>4</a:t>
            </a:r>
            <a:r>
              <a:rPr lang="en-US" sz="1100" dirty="0">
                <a:solidFill>
                  <a:srgbClr val="000000"/>
                </a:solidFill>
                <a:cs typeface="Calibri"/>
              </a:rPr>
              <a:t> Days</a:t>
            </a:r>
          </a:p>
        </p:txBody>
      </p:sp>
      <p:sp>
        <p:nvSpPr>
          <p:cNvPr id="50" name="Rounded Rectangle 49"/>
          <p:cNvSpPr>
            <a:spLocks/>
          </p:cNvSpPr>
          <p:nvPr/>
        </p:nvSpPr>
        <p:spPr>
          <a:xfrm>
            <a:off x="4743505" y="3635040"/>
            <a:ext cx="1974122" cy="651430"/>
          </a:xfrm>
          <a:prstGeom prst="roundRect">
            <a:avLst>
              <a:gd name="adj" fmla="val 5758"/>
            </a:avLst>
          </a:prstGeom>
          <a:solidFill>
            <a:schemeClr val="accent1"/>
          </a:solidFill>
          <a:ln w="952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lIns="109746" tIns="54873" rIns="109746" bIns="54873" rtlCol="0" anchor="t" anchorCtr="0"/>
          <a:lstStyle/>
          <a:p>
            <a:pPr marL="70497" algn="ctr"/>
            <a:r>
              <a:rPr lang="en-US" sz="1100" b="1" dirty="0">
                <a:solidFill>
                  <a:srgbClr val="000000"/>
                </a:solidFill>
                <a:cs typeface="Calibri"/>
              </a:rPr>
              <a:t>HDP Developer:</a:t>
            </a:r>
            <a:r>
              <a:rPr lang="en-US" sz="1100" dirty="0">
                <a:solidFill>
                  <a:srgbClr val="000000"/>
                </a:solidFill>
                <a:cs typeface="Calibri"/>
              </a:rPr>
              <a:t> </a:t>
            </a:r>
          </a:p>
          <a:p>
            <a:pPr marL="70497" algn="ctr"/>
            <a:r>
              <a:rPr lang="en-US" sz="1100" dirty="0" smtClean="0">
                <a:solidFill>
                  <a:srgbClr val="000000"/>
                </a:solidFill>
                <a:cs typeface="Calibri"/>
              </a:rPr>
              <a:t>Enterprise Spark I</a:t>
            </a:r>
            <a:endParaRPr lang="en-US" sz="1100" dirty="0">
              <a:solidFill>
                <a:srgbClr val="000000"/>
              </a:solidFill>
              <a:cs typeface="Calibri"/>
            </a:endParaRPr>
          </a:p>
        </p:txBody>
      </p:sp>
      <p:sp>
        <p:nvSpPr>
          <p:cNvPr id="51" name="Rounded Rectangle 50"/>
          <p:cNvSpPr>
            <a:spLocks noChangeAspect="1"/>
          </p:cNvSpPr>
          <p:nvPr/>
        </p:nvSpPr>
        <p:spPr>
          <a:xfrm>
            <a:off x="4743505" y="4286470"/>
            <a:ext cx="1974122" cy="230279"/>
          </a:xfrm>
          <a:prstGeom prst="roundRect">
            <a:avLst>
              <a:gd name="adj" fmla="val 5758"/>
            </a:avLst>
          </a:prstGeom>
          <a:solidFill>
            <a:schemeClr val="accent1">
              <a:lumMod val="60000"/>
              <a:lumOff val="40000"/>
            </a:schemeClr>
          </a:solidFill>
          <a:ln w="952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lIns="109746" tIns="54873" rIns="109746" bIns="54873" rtlCol="0" anchor="b"/>
          <a:lstStyle/>
          <a:p>
            <a:pPr marL="70497" algn="ctr"/>
            <a:r>
              <a:rPr lang="en-US" sz="1100" dirty="0" smtClean="0">
                <a:solidFill>
                  <a:srgbClr val="000000"/>
                </a:solidFill>
                <a:latin typeface="+mj-lt"/>
                <a:cs typeface="Calibri"/>
              </a:rPr>
              <a:t>4Days</a:t>
            </a:r>
            <a:endParaRPr lang="en-US" sz="1100" dirty="0">
              <a:solidFill>
                <a:srgbClr val="000000"/>
              </a:solidFill>
              <a:latin typeface="+mj-lt"/>
              <a:cs typeface="Calibri"/>
            </a:endParaRPr>
          </a:p>
        </p:txBody>
      </p:sp>
      <p:sp>
        <p:nvSpPr>
          <p:cNvPr id="52" name="Rounded Rectangle 51"/>
          <p:cNvSpPr>
            <a:spLocks/>
          </p:cNvSpPr>
          <p:nvPr/>
        </p:nvSpPr>
        <p:spPr>
          <a:xfrm>
            <a:off x="7501457" y="3637232"/>
            <a:ext cx="2070177" cy="649237"/>
          </a:xfrm>
          <a:prstGeom prst="roundRect">
            <a:avLst>
              <a:gd name="adj" fmla="val 5758"/>
            </a:avLst>
          </a:prstGeom>
          <a:solidFill>
            <a:schemeClr val="accent1"/>
          </a:solidFill>
          <a:ln w="952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lIns="109746" tIns="54873" rIns="109746" bIns="54873" rtlCol="0" anchor="t" anchorCtr="0"/>
          <a:lstStyle/>
          <a:p>
            <a:pPr marL="70497" algn="ctr"/>
            <a:r>
              <a:rPr lang="en-US" sz="1100" b="1" dirty="0">
                <a:solidFill>
                  <a:srgbClr val="000000"/>
                </a:solidFill>
                <a:cs typeface="Calibri"/>
              </a:rPr>
              <a:t>HDF Operations:</a:t>
            </a:r>
            <a:endParaRPr lang="en-US" sz="1100" dirty="0">
              <a:solidFill>
                <a:srgbClr val="000000"/>
              </a:solidFill>
              <a:cs typeface="Calibri"/>
            </a:endParaRPr>
          </a:p>
          <a:p>
            <a:pPr marL="70497" algn="ctr"/>
            <a:r>
              <a:rPr lang="en-US" sz="1100" dirty="0">
                <a:solidFill>
                  <a:srgbClr val="000000"/>
                </a:solidFill>
                <a:cs typeface="Calibri"/>
              </a:rPr>
              <a:t>Hortonworks Data Flow</a:t>
            </a:r>
          </a:p>
        </p:txBody>
      </p:sp>
      <p:sp>
        <p:nvSpPr>
          <p:cNvPr id="53" name="Rounded Rectangle 52"/>
          <p:cNvSpPr>
            <a:spLocks noChangeAspect="1"/>
          </p:cNvSpPr>
          <p:nvPr/>
        </p:nvSpPr>
        <p:spPr>
          <a:xfrm>
            <a:off x="7499254" y="4286470"/>
            <a:ext cx="2070177" cy="256838"/>
          </a:xfrm>
          <a:prstGeom prst="roundRect">
            <a:avLst>
              <a:gd name="adj" fmla="val 5758"/>
            </a:avLst>
          </a:prstGeom>
          <a:solidFill>
            <a:schemeClr val="accent1">
              <a:lumMod val="60000"/>
              <a:lumOff val="40000"/>
            </a:schemeClr>
          </a:solidFill>
          <a:ln w="952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lIns="109746" tIns="54873" rIns="109746" bIns="54873" rtlCol="0" anchor="b"/>
          <a:lstStyle/>
          <a:p>
            <a:pPr marL="70497" algn="ctr"/>
            <a:r>
              <a:rPr lang="en-US" sz="1100" dirty="0">
                <a:solidFill>
                  <a:srgbClr val="1E1E1E"/>
                </a:solidFill>
                <a:cs typeface="Calibri"/>
              </a:rPr>
              <a:t>3</a:t>
            </a:r>
            <a:r>
              <a:rPr lang="en-US" sz="1100" dirty="0">
                <a:solidFill>
                  <a:srgbClr val="000000"/>
                </a:solidFill>
                <a:cs typeface="Calibri"/>
              </a:rPr>
              <a:t> Days</a:t>
            </a:r>
          </a:p>
        </p:txBody>
      </p:sp>
      <p:sp>
        <p:nvSpPr>
          <p:cNvPr id="54" name="Rounded Rectangle 53"/>
          <p:cNvSpPr>
            <a:spLocks/>
          </p:cNvSpPr>
          <p:nvPr/>
        </p:nvSpPr>
        <p:spPr>
          <a:xfrm>
            <a:off x="7501457" y="2648162"/>
            <a:ext cx="2070177" cy="580342"/>
          </a:xfrm>
          <a:prstGeom prst="roundRect">
            <a:avLst>
              <a:gd name="adj" fmla="val 5758"/>
            </a:avLst>
          </a:prstGeom>
          <a:solidFill>
            <a:schemeClr val="accent1"/>
          </a:solidFill>
          <a:ln w="952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lIns="109746" tIns="54873" rIns="109746" bIns="54873" rtlCol="0" anchor="t" anchorCtr="0"/>
          <a:lstStyle/>
          <a:p>
            <a:pPr marL="70497" algn="ctr"/>
            <a:r>
              <a:rPr lang="en-US" sz="1100" b="1" dirty="0">
                <a:solidFill>
                  <a:srgbClr val="000000"/>
                </a:solidFill>
                <a:cs typeface="Calibri"/>
              </a:rPr>
              <a:t>HDP Operations:</a:t>
            </a:r>
            <a:endParaRPr lang="en-US" sz="1100" dirty="0">
              <a:solidFill>
                <a:srgbClr val="000000"/>
              </a:solidFill>
              <a:cs typeface="Calibri"/>
            </a:endParaRPr>
          </a:p>
          <a:p>
            <a:pPr marL="70497" algn="ctr"/>
            <a:r>
              <a:rPr lang="en-US" sz="1100" dirty="0">
                <a:solidFill>
                  <a:srgbClr val="000000"/>
                </a:solidFill>
                <a:cs typeface="Calibri"/>
              </a:rPr>
              <a:t>Hadoop Administration </a:t>
            </a:r>
            <a:r>
              <a:rPr lang="en-US" sz="1100" dirty="0" smtClean="0">
                <a:solidFill>
                  <a:srgbClr val="000000"/>
                </a:solidFill>
                <a:cs typeface="Calibri"/>
              </a:rPr>
              <a:t>II</a:t>
            </a:r>
            <a:endParaRPr lang="en-US" sz="1300" dirty="0">
              <a:solidFill>
                <a:srgbClr val="000000"/>
              </a:solidFill>
              <a:cs typeface="Calibri"/>
            </a:endParaRPr>
          </a:p>
        </p:txBody>
      </p:sp>
      <p:sp>
        <p:nvSpPr>
          <p:cNvPr id="55" name="Rounded Rectangle 54"/>
          <p:cNvSpPr>
            <a:spLocks noChangeAspect="1"/>
          </p:cNvSpPr>
          <p:nvPr/>
        </p:nvSpPr>
        <p:spPr>
          <a:xfrm>
            <a:off x="7501457" y="3236963"/>
            <a:ext cx="2070177" cy="230279"/>
          </a:xfrm>
          <a:prstGeom prst="roundRect">
            <a:avLst>
              <a:gd name="adj" fmla="val 5758"/>
            </a:avLst>
          </a:prstGeom>
          <a:solidFill>
            <a:schemeClr val="accent1">
              <a:lumMod val="60000"/>
              <a:lumOff val="40000"/>
            </a:schemeClr>
          </a:solidFill>
          <a:ln w="952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lIns="109746" tIns="54873" rIns="109746" bIns="54873" rtlCol="0" anchor="b"/>
          <a:lstStyle/>
          <a:p>
            <a:pPr marL="70497" algn="ctr"/>
            <a:r>
              <a:rPr lang="en-US" sz="1100" dirty="0">
                <a:solidFill>
                  <a:srgbClr val="1E1E1E"/>
                </a:solidFill>
                <a:cs typeface="Calibri"/>
              </a:rPr>
              <a:t>3</a:t>
            </a:r>
            <a:r>
              <a:rPr lang="en-US" sz="1100" dirty="0" smtClean="0">
                <a:solidFill>
                  <a:srgbClr val="000000"/>
                </a:solidFill>
                <a:cs typeface="Calibri"/>
              </a:rPr>
              <a:t> </a:t>
            </a:r>
            <a:r>
              <a:rPr lang="en-US" sz="1100" dirty="0">
                <a:solidFill>
                  <a:srgbClr val="000000"/>
                </a:solidFill>
                <a:cs typeface="Calibri"/>
              </a:rPr>
              <a:t>Days</a:t>
            </a:r>
          </a:p>
        </p:txBody>
      </p:sp>
      <p:sp>
        <p:nvSpPr>
          <p:cNvPr id="56" name="Rounded Rectangle 55"/>
          <p:cNvSpPr>
            <a:spLocks noChangeAspect="1"/>
          </p:cNvSpPr>
          <p:nvPr/>
        </p:nvSpPr>
        <p:spPr>
          <a:xfrm>
            <a:off x="4751622" y="3222285"/>
            <a:ext cx="1966005" cy="230279"/>
          </a:xfrm>
          <a:prstGeom prst="roundRect">
            <a:avLst>
              <a:gd name="adj" fmla="val 5758"/>
            </a:avLst>
          </a:prstGeom>
          <a:solidFill>
            <a:schemeClr val="accent1">
              <a:lumMod val="60000"/>
              <a:lumOff val="40000"/>
            </a:schemeClr>
          </a:solidFill>
          <a:ln w="952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lIns="109746" tIns="54873" rIns="109746" bIns="54873" rtlCol="0" anchor="b"/>
          <a:lstStyle/>
          <a:p>
            <a:pPr marL="70497" algn="ctr"/>
            <a:r>
              <a:rPr lang="en-US" sz="1100" dirty="0">
                <a:solidFill>
                  <a:srgbClr val="1E1E1E"/>
                </a:solidFill>
                <a:cs typeface="Calibri"/>
              </a:rPr>
              <a:t>4</a:t>
            </a:r>
            <a:r>
              <a:rPr lang="en-US" sz="1100" dirty="0">
                <a:solidFill>
                  <a:srgbClr val="000000"/>
                </a:solidFill>
                <a:cs typeface="Calibri"/>
              </a:rPr>
              <a:t> Days</a:t>
            </a:r>
          </a:p>
        </p:txBody>
      </p:sp>
      <p:sp>
        <p:nvSpPr>
          <p:cNvPr id="57" name="Rounded Rectangle 56"/>
          <p:cNvSpPr>
            <a:spLocks noChangeAspect="1"/>
          </p:cNvSpPr>
          <p:nvPr/>
        </p:nvSpPr>
        <p:spPr>
          <a:xfrm>
            <a:off x="4751622" y="2212079"/>
            <a:ext cx="1966004" cy="230279"/>
          </a:xfrm>
          <a:prstGeom prst="roundRect">
            <a:avLst>
              <a:gd name="adj" fmla="val 5758"/>
            </a:avLst>
          </a:prstGeom>
          <a:solidFill>
            <a:schemeClr val="accent1">
              <a:lumMod val="60000"/>
              <a:lumOff val="40000"/>
            </a:schemeClr>
          </a:solidFill>
          <a:ln w="952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lIns="109746" tIns="54873" rIns="109746" bIns="54873" rtlCol="0" anchor="b"/>
          <a:lstStyle/>
          <a:p>
            <a:pPr marL="70497" algn="ctr"/>
            <a:r>
              <a:rPr lang="en-US" sz="1100" dirty="0">
                <a:solidFill>
                  <a:srgbClr val="1E1E1E"/>
                </a:solidFill>
                <a:cs typeface="Calibri"/>
              </a:rPr>
              <a:t>4</a:t>
            </a:r>
            <a:r>
              <a:rPr lang="en-US" sz="1100" dirty="0">
                <a:solidFill>
                  <a:srgbClr val="000000"/>
                </a:solidFill>
                <a:cs typeface="Calibri"/>
              </a:rPr>
              <a:t> Days</a:t>
            </a:r>
          </a:p>
        </p:txBody>
      </p:sp>
      <p:sp>
        <p:nvSpPr>
          <p:cNvPr id="58" name="Explosion 2 57"/>
          <p:cNvSpPr/>
          <p:nvPr/>
        </p:nvSpPr>
        <p:spPr>
          <a:xfrm>
            <a:off x="5986764" y="4058845"/>
            <a:ext cx="1211085" cy="601134"/>
          </a:xfrm>
          <a:prstGeom prst="irregularSeal2">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vert="horz" lIns="0" tIns="0" rIns="548731" bIns="219493" rtlCol="0" anchor="t" anchorCtr="0"/>
          <a:lstStyle/>
          <a:p>
            <a:pPr algn="l"/>
            <a:r>
              <a:rPr lang="en-US" sz="1700" dirty="0">
                <a:solidFill>
                  <a:srgbClr val="FFFFFF"/>
                </a:solidFill>
              </a:rPr>
              <a:t>NEW</a:t>
            </a:r>
          </a:p>
        </p:txBody>
      </p:sp>
      <p:sp>
        <p:nvSpPr>
          <p:cNvPr id="59" name="Explosion 2 58"/>
          <p:cNvSpPr/>
          <p:nvPr/>
        </p:nvSpPr>
        <p:spPr>
          <a:xfrm>
            <a:off x="8962097" y="3036098"/>
            <a:ext cx="1211085" cy="601134"/>
          </a:xfrm>
          <a:prstGeom prst="irregularSeal2">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vert="horz" lIns="0" tIns="0" rIns="548731" bIns="219493" rtlCol="0" anchor="t" anchorCtr="0"/>
          <a:lstStyle/>
          <a:p>
            <a:pPr algn="l"/>
            <a:r>
              <a:rPr lang="en-US" sz="1700" dirty="0">
                <a:solidFill>
                  <a:srgbClr val="FFFFFF"/>
                </a:solidFill>
              </a:rPr>
              <a:t>NEW</a:t>
            </a:r>
          </a:p>
        </p:txBody>
      </p:sp>
      <p:sp>
        <p:nvSpPr>
          <p:cNvPr id="60" name="Explosion 2 59"/>
          <p:cNvSpPr/>
          <p:nvPr/>
        </p:nvSpPr>
        <p:spPr>
          <a:xfrm>
            <a:off x="8966091" y="4883612"/>
            <a:ext cx="1211085" cy="601134"/>
          </a:xfrm>
          <a:prstGeom prst="irregularSeal2">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vert="horz" lIns="0" tIns="0" rIns="548731" bIns="219493" rtlCol="0" anchor="t" anchorCtr="0"/>
          <a:lstStyle/>
          <a:p>
            <a:pPr algn="l"/>
            <a:r>
              <a:rPr lang="en-US" sz="1700" dirty="0">
                <a:solidFill>
                  <a:srgbClr val="FFFFFF"/>
                </a:solidFill>
              </a:rPr>
              <a:t>NEW</a:t>
            </a:r>
          </a:p>
        </p:txBody>
      </p:sp>
      <p:sp>
        <p:nvSpPr>
          <p:cNvPr id="62" name="Explosion 2 61"/>
          <p:cNvSpPr/>
          <p:nvPr/>
        </p:nvSpPr>
        <p:spPr>
          <a:xfrm>
            <a:off x="8962097" y="4058845"/>
            <a:ext cx="1211085" cy="601134"/>
          </a:xfrm>
          <a:prstGeom prst="irregularSeal2">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vert="horz" lIns="0" tIns="0" rIns="548731" bIns="219493" rtlCol="0" anchor="t" anchorCtr="0"/>
          <a:lstStyle/>
          <a:p>
            <a:pPr algn="l"/>
            <a:r>
              <a:rPr lang="en-US" sz="1700" dirty="0">
                <a:solidFill>
                  <a:srgbClr val="FFFFFF"/>
                </a:solidFill>
              </a:rPr>
              <a:t>NEW</a:t>
            </a:r>
          </a:p>
        </p:txBody>
      </p:sp>
    </p:spTree>
    <p:extLst>
      <p:ext uri="{BB962C8B-B14F-4D97-AF65-F5344CB8AC3E}">
        <p14:creationId xmlns:p14="http://schemas.microsoft.com/office/powerpoint/2010/main" val="2754486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a:spLocks noGrp="1"/>
          </p:cNvSpPr>
          <p:nvPr>
            <p:ph type="title"/>
          </p:nvPr>
        </p:nvSpPr>
        <p:spPr>
          <a:xfrm>
            <a:off x="731520" y="1"/>
            <a:ext cx="13167361" cy="892247"/>
          </a:xfrm>
          <a:prstGeom prst="rect">
            <a:avLst/>
          </a:prstGeom>
        </p:spPr>
        <p:txBody>
          <a:bodyPr>
            <a:normAutofit/>
          </a:bodyPr>
          <a:lstStyle/>
          <a:p>
            <a:r>
              <a:rPr lang="en-US" dirty="0"/>
              <a:t>Hortonworks University: HDP Training Portfolio  </a:t>
            </a:r>
          </a:p>
        </p:txBody>
      </p:sp>
      <p:graphicFrame>
        <p:nvGraphicFramePr>
          <p:cNvPr id="2" name="Table 1"/>
          <p:cNvGraphicFramePr>
            <a:graphicFrameLocks noGrp="1"/>
          </p:cNvGraphicFramePr>
          <p:nvPr>
            <p:extLst>
              <p:ext uri="{D42A27DB-BD31-4B8C-83A1-F6EECF244321}">
                <p14:modId xmlns:p14="http://schemas.microsoft.com/office/powerpoint/2010/main" val="1539202118"/>
              </p:ext>
            </p:extLst>
          </p:nvPr>
        </p:nvGraphicFramePr>
        <p:xfrm>
          <a:off x="737426" y="1639813"/>
          <a:ext cx="13155546" cy="5334000"/>
        </p:xfrm>
        <a:graphic>
          <a:graphicData uri="http://schemas.openxmlformats.org/drawingml/2006/table">
            <a:tbl>
              <a:tblPr/>
              <a:tblGrid>
                <a:gridCol w="2942086"/>
                <a:gridCol w="990858"/>
                <a:gridCol w="4710387"/>
                <a:gridCol w="4512215"/>
              </a:tblGrid>
              <a:tr h="594360">
                <a:tc>
                  <a:txBody>
                    <a:bodyPr/>
                    <a:lstStyle/>
                    <a:p>
                      <a:pPr algn="l" fontAlgn="ctr"/>
                      <a:r>
                        <a:rPr lang="en-US" sz="1200" b="1" i="0" u="none" strike="noStrike">
                          <a:solidFill>
                            <a:srgbClr val="FFFFFF"/>
                          </a:solidFill>
                          <a:effectLst/>
                          <a:latin typeface="Arial"/>
                        </a:rPr>
                        <a:t>Hadoop Essentials</a:t>
                      </a:r>
                    </a:p>
                  </a:txBody>
                  <a:tcPr marL="15244" marR="15244" marT="15240" marB="0" anchor="ctr">
                    <a:lnL>
                      <a:noFill/>
                    </a:lnL>
                    <a:lnR>
                      <a:noFill/>
                    </a:lnR>
                    <a:lnT>
                      <a:noFill/>
                    </a:lnT>
                    <a:lnB>
                      <a:noFill/>
                    </a:lnB>
                    <a:solidFill>
                      <a:srgbClr val="5BB329"/>
                    </a:solidFill>
                  </a:tcPr>
                </a:tc>
                <a:tc>
                  <a:txBody>
                    <a:bodyPr/>
                    <a:lstStyle/>
                    <a:p>
                      <a:pPr algn="l" fontAlgn="ctr"/>
                      <a:r>
                        <a:rPr lang="en-US" sz="1200" b="1" i="0" u="none" strike="noStrike">
                          <a:solidFill>
                            <a:srgbClr val="FFFFFF"/>
                          </a:solidFill>
                          <a:effectLst/>
                          <a:latin typeface="Arial"/>
                        </a:rPr>
                        <a:t>Self-Paced</a:t>
                      </a:r>
                    </a:p>
                  </a:txBody>
                  <a:tcPr marL="15244" marR="15244" marT="15240" marB="0" anchor="ctr">
                    <a:lnL>
                      <a:noFill/>
                    </a:lnL>
                    <a:lnR>
                      <a:noFill/>
                    </a:lnR>
                    <a:lnT>
                      <a:noFill/>
                    </a:lnT>
                    <a:lnB>
                      <a:noFill/>
                    </a:lnB>
                    <a:solidFill>
                      <a:srgbClr val="5BB329"/>
                    </a:solidFill>
                  </a:tcPr>
                </a:tc>
                <a:tc>
                  <a:txBody>
                    <a:bodyPr/>
                    <a:lstStyle/>
                    <a:p>
                      <a:pPr algn="l" fontAlgn="ctr"/>
                      <a:r>
                        <a:rPr lang="en-US" sz="1200" b="0" i="0" u="none" strike="noStrike">
                          <a:solidFill>
                            <a:srgbClr val="FFFFFF"/>
                          </a:solidFill>
                          <a:effectLst/>
                          <a:latin typeface="Arial"/>
                        </a:rPr>
                        <a:t>Get an overview of Apache Hadoop for decision makers and business users. </a:t>
                      </a:r>
                    </a:p>
                  </a:txBody>
                  <a:tcPr marL="15244" marR="15244" marT="15240" marB="0" anchor="ctr">
                    <a:lnL>
                      <a:noFill/>
                    </a:lnL>
                    <a:lnR>
                      <a:noFill/>
                    </a:lnR>
                    <a:lnT>
                      <a:noFill/>
                    </a:lnT>
                    <a:lnB>
                      <a:noFill/>
                    </a:lnB>
                    <a:solidFill>
                      <a:srgbClr val="5BB329"/>
                    </a:solidFill>
                  </a:tcPr>
                </a:tc>
                <a:tc>
                  <a:txBody>
                    <a:bodyPr/>
                    <a:lstStyle/>
                    <a:p>
                      <a:pPr algn="l" fontAlgn="ctr"/>
                      <a:r>
                        <a:rPr lang="en-US" sz="1200" b="0" i="0" u="none" strike="noStrike">
                          <a:solidFill>
                            <a:srgbClr val="FFFFFF"/>
                          </a:solidFill>
                          <a:effectLst/>
                          <a:latin typeface="Arial"/>
                        </a:rPr>
                        <a:t>Data architects, integration architects, managers, C-level executives, technical infrastructure team</a:t>
                      </a:r>
                    </a:p>
                  </a:txBody>
                  <a:tcPr marL="15244" marR="15244" marT="15240" marB="0" anchor="ctr">
                    <a:lnL>
                      <a:noFill/>
                    </a:lnL>
                    <a:lnR>
                      <a:noFill/>
                    </a:lnR>
                    <a:lnT>
                      <a:noFill/>
                    </a:lnT>
                    <a:lnB>
                      <a:noFill/>
                    </a:lnB>
                    <a:solidFill>
                      <a:srgbClr val="5BB329"/>
                    </a:solidFill>
                  </a:tcPr>
                </a:tc>
              </a:tr>
              <a:tr h="868680">
                <a:tc>
                  <a:txBody>
                    <a:bodyPr/>
                    <a:lstStyle/>
                    <a:p>
                      <a:pPr algn="l" fontAlgn="ctr"/>
                      <a:r>
                        <a:rPr lang="en-US" sz="1200" b="1" i="0" u="none" strike="noStrike">
                          <a:solidFill>
                            <a:srgbClr val="FFFFFF"/>
                          </a:solidFill>
                          <a:effectLst/>
                          <a:latin typeface="Arial"/>
                        </a:rPr>
                        <a:t>Developer: Windows</a:t>
                      </a:r>
                    </a:p>
                  </a:txBody>
                  <a:tcPr marL="15244" marR="15244" marT="15240" marB="0" anchor="ctr">
                    <a:lnL>
                      <a:noFill/>
                    </a:lnL>
                    <a:lnR>
                      <a:noFill/>
                    </a:lnR>
                    <a:lnT>
                      <a:noFill/>
                    </a:lnT>
                    <a:lnB>
                      <a:noFill/>
                    </a:lnB>
                    <a:solidFill>
                      <a:srgbClr val="808080"/>
                    </a:solidFill>
                  </a:tcPr>
                </a:tc>
                <a:tc>
                  <a:txBody>
                    <a:bodyPr/>
                    <a:lstStyle/>
                    <a:p>
                      <a:pPr algn="l" fontAlgn="ctr"/>
                      <a:r>
                        <a:rPr lang="en-US" sz="1200" b="1" i="0" u="none" strike="noStrike">
                          <a:solidFill>
                            <a:srgbClr val="FFFFFF"/>
                          </a:solidFill>
                          <a:effectLst/>
                          <a:latin typeface="Arial"/>
                        </a:rPr>
                        <a:t>4 Days</a:t>
                      </a:r>
                    </a:p>
                  </a:txBody>
                  <a:tcPr marL="15244" marR="15244" marT="15240" marB="0" anchor="ctr">
                    <a:lnL>
                      <a:noFill/>
                    </a:lnL>
                    <a:lnR>
                      <a:noFill/>
                    </a:lnR>
                    <a:lnT>
                      <a:noFill/>
                    </a:lnT>
                    <a:lnB>
                      <a:noFill/>
                    </a:lnB>
                    <a:solidFill>
                      <a:srgbClr val="808080"/>
                    </a:solidFill>
                  </a:tcPr>
                </a:tc>
                <a:tc>
                  <a:txBody>
                    <a:bodyPr/>
                    <a:lstStyle/>
                    <a:p>
                      <a:pPr algn="l" fontAlgn="ctr"/>
                      <a:r>
                        <a:rPr lang="en-US" sz="1200" b="0" i="0" u="none" strike="noStrike">
                          <a:solidFill>
                            <a:srgbClr val="FFFFFF"/>
                          </a:solidFill>
                          <a:effectLst/>
                          <a:latin typeface="Arial"/>
                        </a:rPr>
                        <a:t>Designed for developers who create applications and analyze Big Data in Apache Hadoop on Windows using Pig and Hive. Topics include: Hadoop, YARN, the Hadoop, Distributed File System (HDFS), MapReduce, Sqoop and the HiveODBC Driver</a:t>
                      </a:r>
                    </a:p>
                  </a:txBody>
                  <a:tcPr marL="15244" marR="15244" marT="15240" marB="0" anchor="ctr">
                    <a:lnL>
                      <a:noFill/>
                    </a:lnL>
                    <a:lnR>
                      <a:noFill/>
                    </a:lnR>
                    <a:lnT>
                      <a:noFill/>
                    </a:lnT>
                    <a:lnB>
                      <a:noFill/>
                    </a:lnB>
                    <a:solidFill>
                      <a:srgbClr val="808080"/>
                    </a:solidFill>
                  </a:tcPr>
                </a:tc>
                <a:tc>
                  <a:txBody>
                    <a:bodyPr/>
                    <a:lstStyle/>
                    <a:p>
                      <a:pPr algn="l" fontAlgn="ctr"/>
                      <a:r>
                        <a:rPr lang="en-US" sz="1200" b="0" i="0" u="none" strike="noStrike">
                          <a:solidFill>
                            <a:srgbClr val="FFFFFF"/>
                          </a:solidFill>
                          <a:effectLst/>
                          <a:latin typeface="Arial"/>
                        </a:rPr>
                        <a:t>Software developers who need to understand and develop applications for Hadoop 2.x on Windows.</a:t>
                      </a:r>
                    </a:p>
                  </a:txBody>
                  <a:tcPr marL="15244" marR="15244" marT="15240" marB="0" anchor="ctr">
                    <a:lnL>
                      <a:noFill/>
                    </a:lnL>
                    <a:lnR>
                      <a:noFill/>
                    </a:lnR>
                    <a:lnT>
                      <a:noFill/>
                    </a:lnT>
                    <a:lnB>
                      <a:noFill/>
                    </a:lnB>
                    <a:solidFill>
                      <a:srgbClr val="808080"/>
                    </a:solidFill>
                  </a:tcPr>
                </a:tc>
              </a:tr>
              <a:tr h="518160">
                <a:tc>
                  <a:txBody>
                    <a:bodyPr/>
                    <a:lstStyle/>
                    <a:p>
                      <a:pPr algn="l" fontAlgn="ctr"/>
                      <a:r>
                        <a:rPr lang="en-US" sz="1200" b="1" i="0" u="none" strike="noStrike">
                          <a:solidFill>
                            <a:srgbClr val="FFFFFF"/>
                          </a:solidFill>
                          <a:effectLst/>
                          <a:latin typeface="Arial"/>
                        </a:rPr>
                        <a:t>Developer: Pig &amp; Hive</a:t>
                      </a:r>
                    </a:p>
                  </a:txBody>
                  <a:tcPr marL="15244" marR="15244" marT="15240" marB="0" anchor="ctr">
                    <a:lnL>
                      <a:noFill/>
                    </a:lnL>
                    <a:lnR>
                      <a:noFill/>
                    </a:lnR>
                    <a:lnT>
                      <a:noFill/>
                    </a:lnT>
                    <a:lnB>
                      <a:noFill/>
                    </a:lnB>
                    <a:solidFill>
                      <a:srgbClr val="5BB329"/>
                    </a:solidFill>
                  </a:tcPr>
                </a:tc>
                <a:tc>
                  <a:txBody>
                    <a:bodyPr/>
                    <a:lstStyle/>
                    <a:p>
                      <a:pPr algn="l" fontAlgn="ctr"/>
                      <a:r>
                        <a:rPr lang="en-US" sz="1200" b="1" i="0" u="none" strike="noStrike">
                          <a:solidFill>
                            <a:srgbClr val="FFFFFF"/>
                          </a:solidFill>
                          <a:effectLst/>
                          <a:latin typeface="Arial"/>
                        </a:rPr>
                        <a:t>4 Days</a:t>
                      </a:r>
                    </a:p>
                  </a:txBody>
                  <a:tcPr marL="15244" marR="15244" marT="15240" marB="0" anchor="ctr">
                    <a:lnL>
                      <a:noFill/>
                    </a:lnL>
                    <a:lnR>
                      <a:noFill/>
                    </a:lnR>
                    <a:lnT>
                      <a:noFill/>
                    </a:lnT>
                    <a:lnB>
                      <a:noFill/>
                    </a:lnB>
                    <a:solidFill>
                      <a:srgbClr val="5BB329"/>
                    </a:solidFill>
                  </a:tcPr>
                </a:tc>
                <a:tc>
                  <a:txBody>
                    <a:bodyPr/>
                    <a:lstStyle/>
                    <a:p>
                      <a:pPr algn="l" fontAlgn="ctr"/>
                      <a:r>
                        <a:rPr lang="en-US" sz="1200" b="0" i="0" u="none" strike="noStrike">
                          <a:solidFill>
                            <a:srgbClr val="FFFFFF"/>
                          </a:solidFill>
                          <a:effectLst/>
                          <a:latin typeface="Arial"/>
                        </a:rPr>
                        <a:t>Learn to develop applications and analyze Big Data stored in Apache Hadoop 2.0 using Pig and Hive.</a:t>
                      </a:r>
                    </a:p>
                  </a:txBody>
                  <a:tcPr marL="15244" marR="15244" marT="15240" marB="0" anchor="ctr">
                    <a:lnL>
                      <a:noFill/>
                    </a:lnL>
                    <a:lnR>
                      <a:noFill/>
                    </a:lnR>
                    <a:lnT>
                      <a:noFill/>
                    </a:lnT>
                    <a:lnB>
                      <a:noFill/>
                    </a:lnB>
                    <a:solidFill>
                      <a:srgbClr val="5BB329"/>
                    </a:solidFill>
                  </a:tcPr>
                </a:tc>
                <a:tc>
                  <a:txBody>
                    <a:bodyPr/>
                    <a:lstStyle/>
                    <a:p>
                      <a:pPr algn="l" fontAlgn="ctr"/>
                      <a:r>
                        <a:rPr lang="en-US" sz="1200" b="0" i="0" u="none" strike="noStrike">
                          <a:solidFill>
                            <a:srgbClr val="FFFFFF"/>
                          </a:solidFill>
                          <a:effectLst/>
                          <a:latin typeface="Arial"/>
                        </a:rPr>
                        <a:t>Data Analysts, BI Analysts, BI Developers, SAS Developers and other developers.</a:t>
                      </a:r>
                    </a:p>
                  </a:txBody>
                  <a:tcPr marL="15244" marR="15244" marT="15240" marB="0" anchor="ctr">
                    <a:lnL>
                      <a:noFill/>
                    </a:lnL>
                    <a:lnR>
                      <a:noFill/>
                    </a:lnR>
                    <a:lnT>
                      <a:noFill/>
                    </a:lnT>
                    <a:lnB>
                      <a:noFill/>
                    </a:lnB>
                    <a:solidFill>
                      <a:srgbClr val="5BB329"/>
                    </a:solidFill>
                  </a:tcPr>
                </a:tc>
              </a:tr>
              <a:tr h="502920">
                <a:tc>
                  <a:txBody>
                    <a:bodyPr/>
                    <a:lstStyle/>
                    <a:p>
                      <a:pPr algn="l" fontAlgn="ctr"/>
                      <a:r>
                        <a:rPr lang="en-US" sz="1200" b="1" i="0" u="none" strike="noStrike">
                          <a:solidFill>
                            <a:srgbClr val="FFFFFF"/>
                          </a:solidFill>
                          <a:effectLst/>
                          <a:latin typeface="Arial"/>
                        </a:rPr>
                        <a:t>Developer: Java</a:t>
                      </a:r>
                    </a:p>
                  </a:txBody>
                  <a:tcPr marL="15244" marR="15244" marT="15240" marB="0" anchor="ctr">
                    <a:lnL>
                      <a:noFill/>
                    </a:lnL>
                    <a:lnR>
                      <a:noFill/>
                    </a:lnR>
                    <a:lnT>
                      <a:noFill/>
                    </a:lnT>
                    <a:lnB>
                      <a:noFill/>
                    </a:lnB>
                    <a:solidFill>
                      <a:srgbClr val="808080"/>
                    </a:solidFill>
                  </a:tcPr>
                </a:tc>
                <a:tc>
                  <a:txBody>
                    <a:bodyPr/>
                    <a:lstStyle/>
                    <a:p>
                      <a:pPr algn="l" fontAlgn="ctr"/>
                      <a:r>
                        <a:rPr lang="en-US" sz="1200" b="1" i="0" u="none" strike="noStrike">
                          <a:solidFill>
                            <a:srgbClr val="FFFFFF"/>
                          </a:solidFill>
                          <a:effectLst/>
                          <a:latin typeface="Arial"/>
                        </a:rPr>
                        <a:t>4 Days</a:t>
                      </a:r>
                    </a:p>
                  </a:txBody>
                  <a:tcPr marL="15244" marR="15244" marT="15240" marB="0" anchor="ctr">
                    <a:lnL>
                      <a:noFill/>
                    </a:lnL>
                    <a:lnR>
                      <a:noFill/>
                    </a:lnR>
                    <a:lnT>
                      <a:noFill/>
                    </a:lnT>
                    <a:lnB>
                      <a:noFill/>
                    </a:lnB>
                    <a:solidFill>
                      <a:srgbClr val="808080"/>
                    </a:solidFill>
                  </a:tcPr>
                </a:tc>
                <a:tc>
                  <a:txBody>
                    <a:bodyPr/>
                    <a:lstStyle/>
                    <a:p>
                      <a:pPr algn="l" fontAlgn="ctr"/>
                      <a:r>
                        <a:rPr lang="en-US" sz="1200" b="0" i="0" u="none" strike="noStrike">
                          <a:solidFill>
                            <a:srgbClr val="FFFFFF"/>
                          </a:solidFill>
                          <a:effectLst/>
                          <a:latin typeface="Arial"/>
                        </a:rPr>
                        <a:t>Learn to design and develop efficient and effective MapReduce applications.</a:t>
                      </a:r>
                    </a:p>
                  </a:txBody>
                  <a:tcPr marL="15244" marR="15244" marT="15240" marB="0" anchor="ctr">
                    <a:lnL>
                      <a:noFill/>
                    </a:lnL>
                    <a:lnR>
                      <a:noFill/>
                    </a:lnR>
                    <a:lnT>
                      <a:noFill/>
                    </a:lnT>
                    <a:lnB>
                      <a:noFill/>
                    </a:lnB>
                    <a:solidFill>
                      <a:srgbClr val="808080"/>
                    </a:solidFill>
                  </a:tcPr>
                </a:tc>
                <a:tc>
                  <a:txBody>
                    <a:bodyPr/>
                    <a:lstStyle/>
                    <a:p>
                      <a:pPr algn="l" fontAlgn="ctr"/>
                      <a:r>
                        <a:rPr lang="en-US" sz="1200" b="0" i="0" u="none" strike="noStrike">
                          <a:solidFill>
                            <a:srgbClr val="FFFFFF"/>
                          </a:solidFill>
                          <a:effectLst/>
                          <a:latin typeface="Arial"/>
                        </a:rPr>
                        <a:t>Java software engineers who need to understand and develop Java MapReduce applications.</a:t>
                      </a:r>
                    </a:p>
                  </a:txBody>
                  <a:tcPr marL="15244" marR="15244" marT="15240" marB="0" anchor="ctr">
                    <a:lnL>
                      <a:noFill/>
                    </a:lnL>
                    <a:lnR>
                      <a:noFill/>
                    </a:lnR>
                    <a:lnT>
                      <a:noFill/>
                    </a:lnT>
                    <a:lnB>
                      <a:noFill/>
                    </a:lnB>
                    <a:solidFill>
                      <a:srgbClr val="808080"/>
                    </a:solidFill>
                  </a:tcPr>
                </a:tc>
              </a:tr>
              <a:tr h="670560">
                <a:tc>
                  <a:txBody>
                    <a:bodyPr/>
                    <a:lstStyle/>
                    <a:p>
                      <a:pPr algn="l" fontAlgn="ctr"/>
                      <a:r>
                        <a:rPr lang="en-US" sz="1200" b="1" i="0" u="none" strike="noStrike">
                          <a:solidFill>
                            <a:srgbClr val="FFFFFF"/>
                          </a:solidFill>
                          <a:effectLst/>
                          <a:latin typeface="Arial"/>
                        </a:rPr>
                        <a:t>Developer: Custom YARN Applications</a:t>
                      </a:r>
                    </a:p>
                  </a:txBody>
                  <a:tcPr marL="15244" marR="15244" marT="15240" marB="0" anchor="ctr">
                    <a:lnL>
                      <a:noFill/>
                    </a:lnL>
                    <a:lnR>
                      <a:noFill/>
                    </a:lnR>
                    <a:lnT>
                      <a:noFill/>
                    </a:lnT>
                    <a:lnB>
                      <a:noFill/>
                    </a:lnB>
                    <a:solidFill>
                      <a:srgbClr val="5BB329"/>
                    </a:solidFill>
                  </a:tcPr>
                </a:tc>
                <a:tc>
                  <a:txBody>
                    <a:bodyPr/>
                    <a:lstStyle/>
                    <a:p>
                      <a:pPr algn="l" fontAlgn="ctr"/>
                      <a:r>
                        <a:rPr lang="en-US" sz="1200" b="1" i="0" u="none" strike="noStrike">
                          <a:solidFill>
                            <a:srgbClr val="FFFFFF"/>
                          </a:solidFill>
                          <a:effectLst/>
                          <a:latin typeface="Arial"/>
                        </a:rPr>
                        <a:t>2 Days</a:t>
                      </a:r>
                    </a:p>
                  </a:txBody>
                  <a:tcPr marL="15244" marR="15244" marT="15240" marB="0" anchor="ctr">
                    <a:lnL>
                      <a:noFill/>
                    </a:lnL>
                    <a:lnR>
                      <a:noFill/>
                    </a:lnR>
                    <a:lnT>
                      <a:noFill/>
                    </a:lnT>
                    <a:lnB>
                      <a:noFill/>
                    </a:lnB>
                    <a:solidFill>
                      <a:srgbClr val="5BB329"/>
                    </a:solidFill>
                  </a:tcPr>
                </a:tc>
                <a:tc>
                  <a:txBody>
                    <a:bodyPr/>
                    <a:lstStyle/>
                    <a:p>
                      <a:pPr algn="l" fontAlgn="ctr"/>
                      <a:r>
                        <a:rPr lang="en-US" sz="1200" b="0" i="0" u="none" strike="noStrike">
                          <a:solidFill>
                            <a:srgbClr val="FFFFFF"/>
                          </a:solidFill>
                          <a:effectLst/>
                          <a:latin typeface="Arial"/>
                        </a:rPr>
                        <a:t>Learn the details of the YARN architecture, the steps involved in writing a YARN application, the details of writing a YARN client and ApplicationMaster, and how to launch Containers.</a:t>
                      </a:r>
                    </a:p>
                  </a:txBody>
                  <a:tcPr marL="15244" marR="15244" marT="15240" marB="0" anchor="ctr">
                    <a:lnL>
                      <a:noFill/>
                    </a:lnL>
                    <a:lnR>
                      <a:noFill/>
                    </a:lnR>
                    <a:lnT>
                      <a:noFill/>
                    </a:lnT>
                    <a:lnB>
                      <a:noFill/>
                    </a:lnB>
                    <a:solidFill>
                      <a:srgbClr val="5BB329"/>
                    </a:solidFill>
                  </a:tcPr>
                </a:tc>
                <a:tc>
                  <a:txBody>
                    <a:bodyPr/>
                    <a:lstStyle/>
                    <a:p>
                      <a:pPr algn="l" fontAlgn="ctr"/>
                      <a:r>
                        <a:rPr lang="en-US" sz="1200" b="0" i="0" u="none" strike="noStrike">
                          <a:solidFill>
                            <a:srgbClr val="FFFFFF"/>
                          </a:solidFill>
                          <a:effectLst/>
                          <a:latin typeface="Arial"/>
                        </a:rPr>
                        <a:t>Software engineers familiar with Java who need to develop YARN applications on Hadoop 2.x by writing custom YARN clients and ApplicationMasters in Java. </a:t>
                      </a:r>
                    </a:p>
                  </a:txBody>
                  <a:tcPr marL="15244" marR="15244" marT="15240" marB="0" anchor="ctr">
                    <a:lnL>
                      <a:noFill/>
                    </a:lnL>
                    <a:lnR>
                      <a:noFill/>
                    </a:lnR>
                    <a:lnT>
                      <a:noFill/>
                    </a:lnT>
                    <a:lnB>
                      <a:noFill/>
                    </a:lnB>
                    <a:solidFill>
                      <a:srgbClr val="5BB329"/>
                    </a:solidFill>
                  </a:tcPr>
                </a:tc>
              </a:tr>
              <a:tr h="594360">
                <a:tc>
                  <a:txBody>
                    <a:bodyPr/>
                    <a:lstStyle/>
                    <a:p>
                      <a:pPr algn="l" fontAlgn="ctr"/>
                      <a:r>
                        <a:rPr lang="en-US" sz="1200" b="1" i="0" u="none" strike="noStrike" dirty="0">
                          <a:solidFill>
                            <a:srgbClr val="FFFFFF"/>
                          </a:solidFill>
                          <a:effectLst/>
                          <a:latin typeface="Arial"/>
                        </a:rPr>
                        <a:t>Developer: </a:t>
                      </a:r>
                      <a:r>
                        <a:rPr lang="en-US" sz="1200" b="1" i="0" u="none" strike="noStrike" dirty="0" smtClean="0">
                          <a:solidFill>
                            <a:srgbClr val="FFFFFF"/>
                          </a:solidFill>
                          <a:effectLst/>
                          <a:latin typeface="Arial"/>
                        </a:rPr>
                        <a:t>Enterprise</a:t>
                      </a:r>
                      <a:r>
                        <a:rPr lang="en-US" sz="1200" b="1" i="0" u="none" strike="noStrike" baseline="0" dirty="0" smtClean="0">
                          <a:solidFill>
                            <a:srgbClr val="FFFFFF"/>
                          </a:solidFill>
                          <a:effectLst/>
                          <a:latin typeface="Arial"/>
                        </a:rPr>
                        <a:t> Spark I</a:t>
                      </a:r>
                      <a:endParaRPr lang="en-US" sz="1200" b="1" i="0" u="none" strike="noStrike" dirty="0">
                        <a:solidFill>
                          <a:srgbClr val="FFFFFF"/>
                        </a:solidFill>
                        <a:effectLst/>
                        <a:latin typeface="Arial"/>
                      </a:endParaRPr>
                    </a:p>
                  </a:txBody>
                  <a:tcPr marL="15244" marR="15244" marT="15240" marB="0" anchor="ctr">
                    <a:lnL>
                      <a:noFill/>
                    </a:lnL>
                    <a:lnR>
                      <a:noFill/>
                    </a:lnR>
                    <a:lnT>
                      <a:noFill/>
                    </a:lnT>
                    <a:lnB>
                      <a:noFill/>
                    </a:lnB>
                    <a:solidFill>
                      <a:srgbClr val="808080"/>
                    </a:solidFill>
                  </a:tcPr>
                </a:tc>
                <a:tc>
                  <a:txBody>
                    <a:bodyPr/>
                    <a:lstStyle/>
                    <a:p>
                      <a:pPr algn="l" fontAlgn="ctr"/>
                      <a:r>
                        <a:rPr lang="en-US" sz="1200" b="1" i="0" u="none" strike="noStrike" dirty="0">
                          <a:solidFill>
                            <a:srgbClr val="FFFFFF"/>
                          </a:solidFill>
                          <a:effectLst/>
                          <a:latin typeface="Arial"/>
                        </a:rPr>
                        <a:t>4</a:t>
                      </a:r>
                      <a:r>
                        <a:rPr lang="en-US" sz="1200" b="1" i="0" u="none" strike="noStrike" dirty="0" smtClean="0">
                          <a:solidFill>
                            <a:srgbClr val="FFFFFF"/>
                          </a:solidFill>
                          <a:effectLst/>
                          <a:latin typeface="Arial"/>
                        </a:rPr>
                        <a:t> </a:t>
                      </a:r>
                      <a:r>
                        <a:rPr lang="en-US" sz="1200" b="1" i="0" u="none" strike="noStrike" dirty="0">
                          <a:solidFill>
                            <a:srgbClr val="FFFFFF"/>
                          </a:solidFill>
                          <a:effectLst/>
                          <a:latin typeface="Arial"/>
                        </a:rPr>
                        <a:t>Days</a:t>
                      </a:r>
                    </a:p>
                  </a:txBody>
                  <a:tcPr marL="15244" marR="15244" marT="15240" marB="0" anchor="ctr">
                    <a:lnL>
                      <a:noFill/>
                    </a:lnL>
                    <a:lnR>
                      <a:noFill/>
                    </a:lnR>
                    <a:lnT>
                      <a:noFill/>
                    </a:lnT>
                    <a:lnB>
                      <a:noFill/>
                    </a:lnB>
                    <a:solidFill>
                      <a:srgbClr val="808080"/>
                    </a:solidFill>
                  </a:tcPr>
                </a:tc>
                <a:tc>
                  <a:txBody>
                    <a:bodyPr/>
                    <a:lstStyle/>
                    <a:p>
                      <a:pPr algn="l" fontAlgn="ctr"/>
                      <a:r>
                        <a:rPr lang="en-US" sz="1200" b="0" i="0" u="none" strike="noStrike">
                          <a:solidFill>
                            <a:srgbClr val="FFFFFF"/>
                          </a:solidFill>
                          <a:effectLst/>
                          <a:latin typeface="Arial"/>
                        </a:rPr>
                        <a:t>Designed for developers who need to create applications to analyze Big Data in Apache Hadoop using Spark.</a:t>
                      </a:r>
                    </a:p>
                  </a:txBody>
                  <a:tcPr marL="15244" marR="15244" marT="15240" marB="0" anchor="ctr">
                    <a:lnL>
                      <a:noFill/>
                    </a:lnL>
                    <a:lnR>
                      <a:noFill/>
                    </a:lnR>
                    <a:lnT>
                      <a:noFill/>
                    </a:lnT>
                    <a:lnB>
                      <a:noFill/>
                    </a:lnB>
                    <a:solidFill>
                      <a:srgbClr val="808080"/>
                    </a:solidFill>
                  </a:tcPr>
                </a:tc>
                <a:tc>
                  <a:txBody>
                    <a:bodyPr/>
                    <a:lstStyle/>
                    <a:p>
                      <a:pPr algn="l" fontAlgn="ctr"/>
                      <a:r>
                        <a:rPr lang="en-US" sz="1200" b="0" i="0" u="none" strike="noStrike">
                          <a:solidFill>
                            <a:srgbClr val="FFFFFF"/>
                          </a:solidFill>
                          <a:effectLst/>
                          <a:latin typeface="Arial"/>
                        </a:rPr>
                        <a:t>Architects, software developers, analysts and data scientists. </a:t>
                      </a:r>
                    </a:p>
                  </a:txBody>
                  <a:tcPr marL="15244" marR="15244" marT="15240" marB="0" anchor="ctr">
                    <a:lnL>
                      <a:noFill/>
                    </a:lnL>
                    <a:lnR>
                      <a:noFill/>
                    </a:lnR>
                    <a:lnT>
                      <a:noFill/>
                    </a:lnT>
                    <a:lnB>
                      <a:noFill/>
                    </a:lnB>
                    <a:solidFill>
                      <a:srgbClr val="808080"/>
                    </a:solidFill>
                  </a:tcPr>
                </a:tc>
              </a:tr>
              <a:tr h="868680">
                <a:tc>
                  <a:txBody>
                    <a:bodyPr/>
                    <a:lstStyle/>
                    <a:p>
                      <a:pPr algn="l" fontAlgn="ctr"/>
                      <a:r>
                        <a:rPr lang="en-US" sz="1200" b="1" i="0" u="none" strike="noStrike">
                          <a:solidFill>
                            <a:srgbClr val="FFFFFF"/>
                          </a:solidFill>
                          <a:effectLst/>
                          <a:latin typeface="Arial"/>
                        </a:rPr>
                        <a:t>Developer: Storm &amp; Trident</a:t>
                      </a:r>
                    </a:p>
                  </a:txBody>
                  <a:tcPr marL="15244" marR="15244" marT="15240" marB="0" anchor="ctr">
                    <a:lnL>
                      <a:noFill/>
                    </a:lnL>
                    <a:lnR>
                      <a:noFill/>
                    </a:lnR>
                    <a:lnT>
                      <a:noFill/>
                    </a:lnT>
                    <a:lnB>
                      <a:noFill/>
                    </a:lnB>
                    <a:solidFill>
                      <a:srgbClr val="5BB329"/>
                    </a:solidFill>
                  </a:tcPr>
                </a:tc>
                <a:tc>
                  <a:txBody>
                    <a:bodyPr/>
                    <a:lstStyle/>
                    <a:p>
                      <a:pPr algn="l" fontAlgn="ctr"/>
                      <a:r>
                        <a:rPr lang="en-US" sz="1200" b="1" i="0" u="none" strike="noStrike">
                          <a:solidFill>
                            <a:srgbClr val="FFFFFF"/>
                          </a:solidFill>
                          <a:effectLst/>
                          <a:latin typeface="Arial"/>
                        </a:rPr>
                        <a:t>2 Days</a:t>
                      </a:r>
                    </a:p>
                  </a:txBody>
                  <a:tcPr marL="15244" marR="15244" marT="15240" marB="0" anchor="ctr">
                    <a:lnL>
                      <a:noFill/>
                    </a:lnL>
                    <a:lnR>
                      <a:noFill/>
                    </a:lnR>
                    <a:lnT>
                      <a:noFill/>
                    </a:lnT>
                    <a:lnB>
                      <a:noFill/>
                    </a:lnB>
                    <a:solidFill>
                      <a:srgbClr val="5BB329"/>
                    </a:solidFill>
                  </a:tcPr>
                </a:tc>
                <a:tc>
                  <a:txBody>
                    <a:bodyPr/>
                    <a:lstStyle/>
                    <a:p>
                      <a:pPr algn="l" fontAlgn="ctr"/>
                      <a:r>
                        <a:rPr lang="en-US" sz="1200" b="0" i="0" u="none" strike="noStrike">
                          <a:solidFill>
                            <a:srgbClr val="FFFFFF"/>
                          </a:solidFill>
                          <a:effectLst/>
                          <a:latin typeface="Arial"/>
                        </a:rPr>
                        <a:t>This course provides a technical introduction to the fundamentals of Apache Storm and Trident that includes the concepts, terminology, architecture, installation, operation and management of Storm and Trident.</a:t>
                      </a:r>
                    </a:p>
                  </a:txBody>
                  <a:tcPr marL="15244" marR="15244" marT="15240" marB="0" anchor="ctr">
                    <a:lnL>
                      <a:noFill/>
                    </a:lnL>
                    <a:lnR>
                      <a:noFill/>
                    </a:lnR>
                    <a:lnT>
                      <a:noFill/>
                    </a:lnT>
                    <a:lnB>
                      <a:noFill/>
                    </a:lnB>
                    <a:solidFill>
                      <a:srgbClr val="5BB329"/>
                    </a:solidFill>
                  </a:tcPr>
                </a:tc>
                <a:tc>
                  <a:txBody>
                    <a:bodyPr/>
                    <a:lstStyle/>
                    <a:p>
                      <a:pPr algn="l" fontAlgn="ctr"/>
                      <a:r>
                        <a:rPr lang="en-US" sz="1200" b="0" i="0" u="none" strike="noStrike">
                          <a:solidFill>
                            <a:srgbClr val="FFFFFF"/>
                          </a:solidFill>
                          <a:effectLst/>
                          <a:latin typeface="Arial"/>
                        </a:rPr>
                        <a:t>Software engineers that are looking to develop time sensitive applications for Hadoop. Hadoop developers who need to be able to design and build Storm and Kafka applications using Java and Trident API</a:t>
                      </a:r>
                    </a:p>
                  </a:txBody>
                  <a:tcPr marL="15244" marR="15244" marT="15240" marB="0" anchor="ctr">
                    <a:lnL>
                      <a:noFill/>
                    </a:lnL>
                    <a:lnR>
                      <a:noFill/>
                    </a:lnR>
                    <a:lnT>
                      <a:noFill/>
                    </a:lnT>
                    <a:lnB>
                      <a:noFill/>
                    </a:lnB>
                    <a:solidFill>
                      <a:srgbClr val="5BB329"/>
                    </a:solidFill>
                  </a:tcPr>
                </a:tc>
              </a:tr>
              <a:tr h="716280">
                <a:tc>
                  <a:txBody>
                    <a:bodyPr/>
                    <a:lstStyle/>
                    <a:p>
                      <a:pPr algn="l" fontAlgn="ctr"/>
                      <a:r>
                        <a:rPr lang="en-US" sz="1200" b="1" i="0" u="none" strike="noStrike">
                          <a:solidFill>
                            <a:srgbClr val="FFFFFF"/>
                          </a:solidFill>
                          <a:effectLst/>
                          <a:latin typeface="Arial"/>
                        </a:rPr>
                        <a:t>Operations: Hadoop Administration I</a:t>
                      </a:r>
                    </a:p>
                  </a:txBody>
                  <a:tcPr marL="15244" marR="15244" marT="15240" marB="0" anchor="ctr">
                    <a:lnL>
                      <a:noFill/>
                    </a:lnL>
                    <a:lnR>
                      <a:noFill/>
                    </a:lnR>
                    <a:lnT>
                      <a:noFill/>
                    </a:lnT>
                    <a:lnB>
                      <a:noFill/>
                    </a:lnB>
                    <a:solidFill>
                      <a:srgbClr val="808080"/>
                    </a:solidFill>
                  </a:tcPr>
                </a:tc>
                <a:tc>
                  <a:txBody>
                    <a:bodyPr/>
                    <a:lstStyle/>
                    <a:p>
                      <a:pPr algn="l" fontAlgn="ctr"/>
                      <a:r>
                        <a:rPr lang="en-US" sz="1200" b="1" i="0" u="none" strike="noStrike">
                          <a:solidFill>
                            <a:srgbClr val="FFFFFF"/>
                          </a:solidFill>
                          <a:effectLst/>
                          <a:latin typeface="Arial"/>
                        </a:rPr>
                        <a:t>4 Days</a:t>
                      </a:r>
                    </a:p>
                  </a:txBody>
                  <a:tcPr marL="15244" marR="15244" marT="15240" marB="0" anchor="ctr">
                    <a:lnL>
                      <a:noFill/>
                    </a:lnL>
                    <a:lnR>
                      <a:noFill/>
                    </a:lnR>
                    <a:lnT>
                      <a:noFill/>
                    </a:lnT>
                    <a:lnB>
                      <a:noFill/>
                    </a:lnB>
                    <a:solidFill>
                      <a:srgbClr val="808080"/>
                    </a:solidFill>
                  </a:tcPr>
                </a:tc>
                <a:tc>
                  <a:txBody>
                    <a:bodyPr/>
                    <a:lstStyle/>
                    <a:p>
                      <a:pPr algn="l" fontAlgn="ctr"/>
                      <a:r>
                        <a:rPr lang="en-US" sz="1200" b="0" i="0" u="none" strike="noStrike">
                          <a:solidFill>
                            <a:srgbClr val="FFFFFF"/>
                          </a:solidFill>
                          <a:effectLst/>
                          <a:latin typeface="Arial"/>
                        </a:rPr>
                        <a:t>Designed for administrators who will be managing the Hortonworks Data Platform (HDP). It covers installation, configuration, maintenance, security and performance</a:t>
                      </a:r>
                    </a:p>
                  </a:txBody>
                  <a:tcPr marL="15244" marR="15244" marT="15240" marB="0" anchor="ctr">
                    <a:lnL>
                      <a:noFill/>
                    </a:lnL>
                    <a:lnR>
                      <a:noFill/>
                    </a:lnR>
                    <a:lnT>
                      <a:noFill/>
                    </a:lnT>
                    <a:lnB>
                      <a:noFill/>
                    </a:lnB>
                    <a:solidFill>
                      <a:srgbClr val="808080"/>
                    </a:solidFill>
                  </a:tcPr>
                </a:tc>
                <a:tc>
                  <a:txBody>
                    <a:bodyPr/>
                    <a:lstStyle/>
                    <a:p>
                      <a:pPr algn="l" fontAlgn="ctr"/>
                      <a:r>
                        <a:rPr lang="en-US" sz="1200" b="0" i="0" u="none" strike="noStrike" dirty="0">
                          <a:solidFill>
                            <a:srgbClr val="FFFFFF"/>
                          </a:solidFill>
                          <a:effectLst/>
                          <a:latin typeface="Arial"/>
                        </a:rPr>
                        <a:t>IT administrators and operators responsible for installing, </a:t>
                      </a:r>
                      <a:br>
                        <a:rPr lang="en-US" sz="1200" b="0" i="0" u="none" strike="noStrike" dirty="0">
                          <a:solidFill>
                            <a:srgbClr val="FFFFFF"/>
                          </a:solidFill>
                          <a:effectLst/>
                          <a:latin typeface="Arial"/>
                        </a:rPr>
                      </a:br>
                      <a:r>
                        <a:rPr lang="en-US" sz="1200" b="0" i="0" u="none" strike="noStrike" dirty="0">
                          <a:solidFill>
                            <a:srgbClr val="FFFFFF"/>
                          </a:solidFill>
                          <a:effectLst/>
                          <a:latin typeface="Arial"/>
                        </a:rPr>
                        <a:t>configuring and supporting an Apache </a:t>
                      </a:r>
                      <a:r>
                        <a:rPr lang="en-US" sz="1200" b="0" i="0" u="none" strike="noStrike" dirty="0" err="1">
                          <a:solidFill>
                            <a:srgbClr val="FFFFFF"/>
                          </a:solidFill>
                          <a:effectLst/>
                          <a:latin typeface="Arial"/>
                        </a:rPr>
                        <a:t>Hadoop</a:t>
                      </a:r>
                      <a:r>
                        <a:rPr lang="en-US" sz="1200" b="0" i="0" u="none" strike="noStrike" dirty="0">
                          <a:solidFill>
                            <a:srgbClr val="FFFFFF"/>
                          </a:solidFill>
                          <a:effectLst/>
                          <a:latin typeface="Arial"/>
                        </a:rPr>
                        <a:t> 2.0 deployment in a Linux environment.</a:t>
                      </a:r>
                    </a:p>
                  </a:txBody>
                  <a:tcPr marL="15244" marR="15244" marT="15240" marB="0" anchor="ctr">
                    <a:lnL>
                      <a:noFill/>
                    </a:lnL>
                    <a:lnR>
                      <a:noFill/>
                    </a:lnR>
                    <a:lnT>
                      <a:noFill/>
                    </a:lnT>
                    <a:lnB>
                      <a:noFill/>
                    </a:lnB>
                    <a:solidFill>
                      <a:srgbClr val="808080"/>
                    </a:solidFill>
                  </a:tcPr>
                </a:tc>
              </a:tr>
            </a:tbl>
          </a:graphicData>
        </a:graphic>
      </p:graphicFrame>
    </p:spTree>
    <p:extLst>
      <p:ext uri="{BB962C8B-B14F-4D97-AF65-F5344CB8AC3E}">
        <p14:creationId xmlns:p14="http://schemas.microsoft.com/office/powerpoint/2010/main" val="9708579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a:spLocks noGrp="1"/>
          </p:cNvSpPr>
          <p:nvPr>
            <p:ph type="title"/>
          </p:nvPr>
        </p:nvSpPr>
        <p:spPr>
          <a:xfrm>
            <a:off x="731520" y="0"/>
            <a:ext cx="13167361" cy="1219200"/>
          </a:xfrm>
          <a:prstGeom prst="rect">
            <a:avLst/>
          </a:prstGeom>
        </p:spPr>
        <p:txBody>
          <a:bodyPr>
            <a:normAutofit/>
          </a:bodyPr>
          <a:lstStyle/>
          <a:p>
            <a:r>
              <a:rPr lang="en-US" dirty="0"/>
              <a:t>Hortonworks University: HDP Training Portfolio  </a:t>
            </a:r>
          </a:p>
        </p:txBody>
      </p:sp>
      <p:graphicFrame>
        <p:nvGraphicFramePr>
          <p:cNvPr id="3" name="Table 2"/>
          <p:cNvGraphicFramePr>
            <a:graphicFrameLocks noGrp="1"/>
          </p:cNvGraphicFramePr>
          <p:nvPr>
            <p:extLst>
              <p:ext uri="{D42A27DB-BD31-4B8C-83A1-F6EECF244321}">
                <p14:modId xmlns:p14="http://schemas.microsoft.com/office/powerpoint/2010/main" val="142052005"/>
              </p:ext>
            </p:extLst>
          </p:nvPr>
        </p:nvGraphicFramePr>
        <p:xfrm>
          <a:off x="737426" y="1565005"/>
          <a:ext cx="13155546" cy="5379720"/>
        </p:xfrm>
        <a:graphic>
          <a:graphicData uri="http://schemas.openxmlformats.org/drawingml/2006/table">
            <a:tbl>
              <a:tblPr/>
              <a:tblGrid>
                <a:gridCol w="2942086"/>
                <a:gridCol w="990858"/>
                <a:gridCol w="4710387"/>
                <a:gridCol w="4512215"/>
              </a:tblGrid>
              <a:tr h="716280">
                <a:tc>
                  <a:txBody>
                    <a:bodyPr/>
                    <a:lstStyle/>
                    <a:p>
                      <a:pPr algn="l" fontAlgn="ctr"/>
                      <a:r>
                        <a:rPr lang="en-US" sz="1200" b="1" i="0" u="none" strike="noStrike">
                          <a:solidFill>
                            <a:srgbClr val="FFFFFF"/>
                          </a:solidFill>
                          <a:effectLst/>
                          <a:latin typeface="Arial"/>
                        </a:rPr>
                        <a:t>Operations: Hadoop Administration II</a:t>
                      </a:r>
                    </a:p>
                  </a:txBody>
                  <a:tcPr marL="15244" marR="15244" marT="15240" marB="0" anchor="ctr">
                    <a:lnL>
                      <a:noFill/>
                    </a:lnL>
                    <a:lnR>
                      <a:noFill/>
                    </a:lnR>
                    <a:lnT>
                      <a:noFill/>
                    </a:lnT>
                    <a:lnB>
                      <a:noFill/>
                    </a:lnB>
                    <a:solidFill>
                      <a:srgbClr val="5BB329"/>
                    </a:solidFill>
                  </a:tcPr>
                </a:tc>
                <a:tc>
                  <a:txBody>
                    <a:bodyPr/>
                    <a:lstStyle/>
                    <a:p>
                      <a:pPr algn="l" fontAlgn="ctr"/>
                      <a:r>
                        <a:rPr lang="en-US" sz="1200" b="1" i="0" u="none" strike="noStrike" dirty="0">
                          <a:solidFill>
                            <a:srgbClr val="FFFFFF"/>
                          </a:solidFill>
                          <a:effectLst/>
                          <a:latin typeface="Arial"/>
                        </a:rPr>
                        <a:t>3</a:t>
                      </a:r>
                      <a:r>
                        <a:rPr lang="en-US" sz="1200" b="1" i="0" u="none" strike="noStrike" dirty="0" smtClean="0">
                          <a:solidFill>
                            <a:srgbClr val="FFFFFF"/>
                          </a:solidFill>
                          <a:effectLst/>
                          <a:latin typeface="Arial"/>
                        </a:rPr>
                        <a:t> </a:t>
                      </a:r>
                      <a:r>
                        <a:rPr lang="en-US" sz="1200" b="1" i="0" u="none" strike="noStrike" dirty="0">
                          <a:solidFill>
                            <a:srgbClr val="FFFFFF"/>
                          </a:solidFill>
                          <a:effectLst/>
                          <a:latin typeface="Arial"/>
                        </a:rPr>
                        <a:t>Days</a:t>
                      </a:r>
                    </a:p>
                  </a:txBody>
                  <a:tcPr marL="15244" marR="15244" marT="15240" marB="0" anchor="ctr">
                    <a:lnL>
                      <a:noFill/>
                    </a:lnL>
                    <a:lnR>
                      <a:noFill/>
                    </a:lnR>
                    <a:lnT>
                      <a:noFill/>
                    </a:lnT>
                    <a:lnB>
                      <a:noFill/>
                    </a:lnB>
                    <a:solidFill>
                      <a:srgbClr val="5BB329"/>
                    </a:solidFill>
                  </a:tcPr>
                </a:tc>
                <a:tc>
                  <a:txBody>
                    <a:bodyPr/>
                    <a:lstStyle/>
                    <a:p>
                      <a:pPr algn="l" fontAlgn="ctr"/>
                      <a:r>
                        <a:rPr lang="en-US" sz="1200" b="0" i="0" u="none" strike="noStrike">
                          <a:solidFill>
                            <a:srgbClr val="FFFFFF"/>
                          </a:solidFill>
                          <a:effectLst/>
                          <a:latin typeface="Arial"/>
                        </a:rPr>
                        <a:t>Designed for experienced adminstrators who manage Hortonworks Data Platform (HDP) 2.3 clusters with Ambari.  It covers upgrades, configuratio, application management, and other common tasks.</a:t>
                      </a:r>
                    </a:p>
                  </a:txBody>
                  <a:tcPr marL="15244" marR="15244" marT="15240" marB="0" anchor="ctr">
                    <a:lnL>
                      <a:noFill/>
                    </a:lnL>
                    <a:lnR>
                      <a:noFill/>
                    </a:lnR>
                    <a:lnT>
                      <a:noFill/>
                    </a:lnT>
                    <a:lnB>
                      <a:noFill/>
                    </a:lnB>
                    <a:solidFill>
                      <a:srgbClr val="5BB329"/>
                    </a:solidFill>
                  </a:tcPr>
                </a:tc>
                <a:tc>
                  <a:txBody>
                    <a:bodyPr/>
                    <a:lstStyle/>
                    <a:p>
                      <a:pPr algn="l" fontAlgn="ctr"/>
                      <a:r>
                        <a:rPr lang="en-US" sz="1200" b="0" i="0" u="none" strike="noStrike">
                          <a:solidFill>
                            <a:srgbClr val="FFFFFF"/>
                          </a:solidFill>
                          <a:effectLst/>
                          <a:latin typeface="Arial"/>
                        </a:rPr>
                        <a:t>IT administrators and operators responsible for installing,</a:t>
                      </a:r>
                      <a:br>
                        <a:rPr lang="en-US" sz="1200" b="0" i="0" u="none" strike="noStrike">
                          <a:solidFill>
                            <a:srgbClr val="FFFFFF"/>
                          </a:solidFill>
                          <a:effectLst/>
                          <a:latin typeface="Arial"/>
                        </a:rPr>
                      </a:br>
                      <a:r>
                        <a:rPr lang="en-US" sz="1200" b="0" i="0" u="none" strike="noStrike">
                          <a:solidFill>
                            <a:srgbClr val="FFFFFF"/>
                          </a:solidFill>
                          <a:effectLst/>
                          <a:latin typeface="Arial"/>
                        </a:rPr>
                        <a:t>configuring and supporting an Apache Hadoop 2.3 deployment in</a:t>
                      </a:r>
                      <a:br>
                        <a:rPr lang="en-US" sz="1200" b="0" i="0" u="none" strike="noStrike">
                          <a:solidFill>
                            <a:srgbClr val="FFFFFF"/>
                          </a:solidFill>
                          <a:effectLst/>
                          <a:latin typeface="Arial"/>
                        </a:rPr>
                      </a:br>
                      <a:r>
                        <a:rPr lang="en-US" sz="1200" b="0" i="0" u="none" strike="noStrike">
                          <a:solidFill>
                            <a:srgbClr val="FFFFFF"/>
                          </a:solidFill>
                          <a:effectLst/>
                          <a:latin typeface="Arial"/>
                        </a:rPr>
                        <a:t>a Linux environment.</a:t>
                      </a:r>
                    </a:p>
                  </a:txBody>
                  <a:tcPr marL="15244" marR="15244" marT="15240" marB="0" anchor="ctr">
                    <a:lnL>
                      <a:noFill/>
                    </a:lnL>
                    <a:lnR>
                      <a:noFill/>
                    </a:lnR>
                    <a:lnT>
                      <a:noFill/>
                    </a:lnT>
                    <a:lnB>
                      <a:noFill/>
                    </a:lnB>
                    <a:solidFill>
                      <a:srgbClr val="5BB329"/>
                    </a:solidFill>
                  </a:tcPr>
                </a:tc>
              </a:tr>
              <a:tr h="838200">
                <a:tc>
                  <a:txBody>
                    <a:bodyPr/>
                    <a:lstStyle/>
                    <a:p>
                      <a:pPr algn="l" fontAlgn="ctr"/>
                      <a:r>
                        <a:rPr lang="en-US" sz="1200" b="1" i="0" u="none" strike="noStrike">
                          <a:solidFill>
                            <a:srgbClr val="FFFFFF"/>
                          </a:solidFill>
                          <a:effectLst/>
                          <a:latin typeface="Arial"/>
                        </a:rPr>
                        <a:t>Operations: Migrating to the Hortonworks Data Platform</a:t>
                      </a:r>
                      <a:br>
                        <a:rPr lang="en-US" sz="1200" b="1" i="0" u="none" strike="noStrike">
                          <a:solidFill>
                            <a:srgbClr val="FFFFFF"/>
                          </a:solidFill>
                          <a:effectLst/>
                          <a:latin typeface="Arial"/>
                        </a:rPr>
                      </a:br>
                      <a:endParaRPr lang="en-US" sz="1200" b="1" i="0" u="none" strike="noStrike">
                        <a:solidFill>
                          <a:srgbClr val="FFFFFF"/>
                        </a:solidFill>
                        <a:effectLst/>
                        <a:latin typeface="Arial"/>
                      </a:endParaRPr>
                    </a:p>
                  </a:txBody>
                  <a:tcPr marL="15244" marR="15244" marT="15240" marB="0" anchor="ctr">
                    <a:lnL>
                      <a:noFill/>
                    </a:lnL>
                    <a:lnR>
                      <a:noFill/>
                    </a:lnR>
                    <a:lnT>
                      <a:noFill/>
                    </a:lnT>
                    <a:lnB>
                      <a:noFill/>
                    </a:lnB>
                    <a:solidFill>
                      <a:srgbClr val="808080"/>
                    </a:solidFill>
                  </a:tcPr>
                </a:tc>
                <a:tc>
                  <a:txBody>
                    <a:bodyPr/>
                    <a:lstStyle/>
                    <a:p>
                      <a:pPr algn="l" fontAlgn="ctr"/>
                      <a:r>
                        <a:rPr lang="en-US" sz="1200" b="1" i="0" u="none" strike="noStrike">
                          <a:solidFill>
                            <a:srgbClr val="FFFFFF"/>
                          </a:solidFill>
                          <a:effectLst/>
                          <a:latin typeface="Arial"/>
                        </a:rPr>
                        <a:t>2 Days</a:t>
                      </a:r>
                    </a:p>
                  </a:txBody>
                  <a:tcPr marL="15244" marR="15244" marT="15240" marB="0" anchor="ctr">
                    <a:lnL>
                      <a:noFill/>
                    </a:lnL>
                    <a:lnR>
                      <a:noFill/>
                    </a:lnR>
                    <a:lnT>
                      <a:noFill/>
                    </a:lnT>
                    <a:lnB>
                      <a:noFill/>
                    </a:lnB>
                    <a:solidFill>
                      <a:srgbClr val="808080"/>
                    </a:solidFill>
                  </a:tcPr>
                </a:tc>
                <a:tc>
                  <a:txBody>
                    <a:bodyPr/>
                    <a:lstStyle/>
                    <a:p>
                      <a:pPr algn="l" fontAlgn="ctr"/>
                      <a:r>
                        <a:rPr lang="en-US" sz="1200" b="0" i="0" u="none" strike="noStrike">
                          <a:solidFill>
                            <a:srgbClr val="FFFFFF"/>
                          </a:solidFill>
                          <a:effectLst/>
                          <a:latin typeface="Arial"/>
                        </a:rPr>
                        <a:t>Designed for administrators who are familiar with</a:t>
                      </a:r>
                      <a:br>
                        <a:rPr lang="en-US" sz="1200" b="0" i="0" u="none" strike="noStrike">
                          <a:solidFill>
                            <a:srgbClr val="FFFFFF"/>
                          </a:solidFill>
                          <a:effectLst/>
                          <a:latin typeface="Arial"/>
                        </a:rPr>
                      </a:br>
                      <a:r>
                        <a:rPr lang="en-US" sz="1200" b="0" i="0" u="none" strike="noStrike">
                          <a:solidFill>
                            <a:srgbClr val="FFFFFF"/>
                          </a:solidFill>
                          <a:effectLst/>
                          <a:latin typeface="Arial"/>
                        </a:rPr>
                        <a:t>administering other Hadoop distributions and are migrating to</a:t>
                      </a:r>
                      <a:br>
                        <a:rPr lang="en-US" sz="1200" b="0" i="0" u="none" strike="noStrike">
                          <a:solidFill>
                            <a:srgbClr val="FFFFFF"/>
                          </a:solidFill>
                          <a:effectLst/>
                          <a:latin typeface="Arial"/>
                        </a:rPr>
                      </a:br>
                      <a:r>
                        <a:rPr lang="en-US" sz="1200" b="0" i="0" u="none" strike="noStrike">
                          <a:solidFill>
                            <a:srgbClr val="FFFFFF"/>
                          </a:solidFill>
                          <a:effectLst/>
                          <a:latin typeface="Arial"/>
                        </a:rPr>
                        <a:t>the Hortonworks Data Platform (HDP). It covers installation,</a:t>
                      </a:r>
                      <a:br>
                        <a:rPr lang="en-US" sz="1200" b="0" i="0" u="none" strike="noStrike">
                          <a:solidFill>
                            <a:srgbClr val="FFFFFF"/>
                          </a:solidFill>
                          <a:effectLst/>
                          <a:latin typeface="Arial"/>
                        </a:rPr>
                      </a:br>
                      <a:r>
                        <a:rPr lang="en-US" sz="1200" b="0" i="0" u="none" strike="noStrike">
                          <a:solidFill>
                            <a:srgbClr val="FFFFFF"/>
                          </a:solidFill>
                          <a:effectLst/>
                          <a:latin typeface="Arial"/>
                        </a:rPr>
                        <a:t>configuration, maintenance, security and performance topics</a:t>
                      </a:r>
                    </a:p>
                  </a:txBody>
                  <a:tcPr marL="15244" marR="15244" marT="15240" marB="0" anchor="ctr">
                    <a:lnL>
                      <a:noFill/>
                    </a:lnL>
                    <a:lnR>
                      <a:noFill/>
                    </a:lnR>
                    <a:lnT>
                      <a:noFill/>
                    </a:lnT>
                    <a:lnB>
                      <a:noFill/>
                    </a:lnB>
                    <a:solidFill>
                      <a:srgbClr val="808080"/>
                    </a:solidFill>
                  </a:tcPr>
                </a:tc>
                <a:tc>
                  <a:txBody>
                    <a:bodyPr/>
                    <a:lstStyle/>
                    <a:p>
                      <a:pPr algn="l" fontAlgn="ctr"/>
                      <a:r>
                        <a:rPr lang="en-US" sz="1200" b="0" i="0" u="none" strike="noStrike">
                          <a:solidFill>
                            <a:srgbClr val="FFFFFF"/>
                          </a:solidFill>
                          <a:effectLst/>
                          <a:latin typeface="Arial"/>
                        </a:rPr>
                        <a:t>Experienced Hadoop administrators and operators responsible for installing, configuring, and supporting the Hortonworks Data Platform.</a:t>
                      </a:r>
                    </a:p>
                  </a:txBody>
                  <a:tcPr marL="15244" marR="15244" marT="15240" marB="0" anchor="ctr">
                    <a:lnL>
                      <a:noFill/>
                    </a:lnL>
                    <a:lnR>
                      <a:noFill/>
                    </a:lnR>
                    <a:lnT>
                      <a:noFill/>
                    </a:lnT>
                    <a:lnB>
                      <a:noFill/>
                    </a:lnB>
                    <a:solidFill>
                      <a:srgbClr val="808080"/>
                    </a:solidFill>
                  </a:tcPr>
                </a:tc>
              </a:tr>
              <a:tr h="746760">
                <a:tc>
                  <a:txBody>
                    <a:bodyPr/>
                    <a:lstStyle/>
                    <a:p>
                      <a:pPr algn="l" fontAlgn="ctr"/>
                      <a:r>
                        <a:rPr lang="en-US" sz="1200" b="1" i="0" u="none" strike="noStrike">
                          <a:solidFill>
                            <a:srgbClr val="FFFFFF"/>
                          </a:solidFill>
                          <a:effectLst/>
                          <a:latin typeface="Arial"/>
                        </a:rPr>
                        <a:t>Operations: Apache Hbase Advanced Management</a:t>
                      </a:r>
                    </a:p>
                  </a:txBody>
                  <a:tcPr marL="15244" marR="15244" marT="15240" marB="0" anchor="ctr">
                    <a:lnL>
                      <a:noFill/>
                    </a:lnL>
                    <a:lnR>
                      <a:noFill/>
                    </a:lnR>
                    <a:lnT>
                      <a:noFill/>
                    </a:lnT>
                    <a:lnB>
                      <a:noFill/>
                    </a:lnB>
                    <a:solidFill>
                      <a:srgbClr val="5BB329"/>
                    </a:solidFill>
                  </a:tcPr>
                </a:tc>
                <a:tc>
                  <a:txBody>
                    <a:bodyPr/>
                    <a:lstStyle/>
                    <a:p>
                      <a:pPr algn="l" fontAlgn="ctr"/>
                      <a:r>
                        <a:rPr lang="en-US" sz="1200" b="1" i="0" u="none" strike="noStrike">
                          <a:solidFill>
                            <a:srgbClr val="FFFFFF"/>
                          </a:solidFill>
                          <a:effectLst/>
                          <a:latin typeface="Arial"/>
                        </a:rPr>
                        <a:t>4 Days</a:t>
                      </a:r>
                    </a:p>
                  </a:txBody>
                  <a:tcPr marL="15244" marR="15244" marT="15240" marB="0" anchor="ctr">
                    <a:lnL>
                      <a:noFill/>
                    </a:lnL>
                    <a:lnR>
                      <a:noFill/>
                    </a:lnR>
                    <a:lnT>
                      <a:noFill/>
                    </a:lnT>
                    <a:lnB>
                      <a:noFill/>
                    </a:lnB>
                    <a:solidFill>
                      <a:srgbClr val="5BB329"/>
                    </a:solidFill>
                  </a:tcPr>
                </a:tc>
                <a:tc>
                  <a:txBody>
                    <a:bodyPr/>
                    <a:lstStyle/>
                    <a:p>
                      <a:pPr algn="l" fontAlgn="ctr"/>
                      <a:r>
                        <a:rPr lang="en-US" sz="1200" b="0" i="0" u="none" strike="noStrike">
                          <a:solidFill>
                            <a:srgbClr val="FFFFFF"/>
                          </a:solidFill>
                          <a:effectLst/>
                          <a:latin typeface="Arial"/>
                        </a:rPr>
                        <a:t>Designed for administrators who will be installing, configuring, and managing HBase clusters. It covers installation with Ambari, configuration, security, and troubleshooting.</a:t>
                      </a:r>
                    </a:p>
                  </a:txBody>
                  <a:tcPr marL="15244" marR="15244" marT="15240" marB="0" anchor="ctr">
                    <a:lnL>
                      <a:noFill/>
                    </a:lnL>
                    <a:lnR>
                      <a:noFill/>
                    </a:lnR>
                    <a:lnT>
                      <a:noFill/>
                    </a:lnT>
                    <a:lnB>
                      <a:noFill/>
                    </a:lnB>
                    <a:solidFill>
                      <a:srgbClr val="5BB329"/>
                    </a:solidFill>
                  </a:tcPr>
                </a:tc>
                <a:tc>
                  <a:txBody>
                    <a:bodyPr/>
                    <a:lstStyle/>
                    <a:p>
                      <a:pPr algn="l" fontAlgn="ctr"/>
                      <a:r>
                        <a:rPr lang="en-US" sz="1200" b="0" i="0" u="none" strike="noStrike">
                          <a:solidFill>
                            <a:srgbClr val="FFFFFF"/>
                          </a:solidFill>
                          <a:effectLst/>
                          <a:latin typeface="Arial"/>
                        </a:rPr>
                        <a:t>Architects, software developers, and analyst responsible for implementing non-SQL databases in order to handle sparse data sets commonly found in big data use cases</a:t>
                      </a:r>
                    </a:p>
                  </a:txBody>
                  <a:tcPr marL="15244" marR="15244" marT="15240" marB="0" anchor="ctr">
                    <a:lnL>
                      <a:noFill/>
                    </a:lnL>
                    <a:lnR>
                      <a:noFill/>
                    </a:lnR>
                    <a:lnT>
                      <a:noFill/>
                    </a:lnT>
                    <a:lnB>
                      <a:noFill/>
                    </a:lnB>
                    <a:solidFill>
                      <a:srgbClr val="5BB329"/>
                    </a:solidFill>
                  </a:tcPr>
                </a:tc>
              </a:tr>
              <a:tr h="685800">
                <a:tc>
                  <a:txBody>
                    <a:bodyPr/>
                    <a:lstStyle/>
                    <a:p>
                      <a:pPr algn="l" fontAlgn="ctr"/>
                      <a:r>
                        <a:rPr lang="en-US" sz="1200" b="1" i="0" u="none" strike="noStrike">
                          <a:solidFill>
                            <a:srgbClr val="FFFFFF"/>
                          </a:solidFill>
                          <a:effectLst/>
                          <a:latin typeface="Arial"/>
                        </a:rPr>
                        <a:t>Operations: Security</a:t>
                      </a:r>
                    </a:p>
                  </a:txBody>
                  <a:tcPr marL="15244" marR="15244" marT="15240" marB="0" anchor="ctr">
                    <a:lnL>
                      <a:noFill/>
                    </a:lnL>
                    <a:lnR>
                      <a:noFill/>
                    </a:lnR>
                    <a:lnT>
                      <a:noFill/>
                    </a:lnT>
                    <a:lnB>
                      <a:noFill/>
                    </a:lnB>
                    <a:solidFill>
                      <a:srgbClr val="808080"/>
                    </a:solidFill>
                  </a:tcPr>
                </a:tc>
                <a:tc>
                  <a:txBody>
                    <a:bodyPr/>
                    <a:lstStyle/>
                    <a:p>
                      <a:pPr algn="l" fontAlgn="ctr"/>
                      <a:r>
                        <a:rPr lang="en-US" sz="1200" b="1" i="0" u="none" strike="noStrike" dirty="0">
                          <a:solidFill>
                            <a:srgbClr val="FFFFFF"/>
                          </a:solidFill>
                          <a:effectLst/>
                          <a:latin typeface="Arial"/>
                        </a:rPr>
                        <a:t>3</a:t>
                      </a:r>
                      <a:r>
                        <a:rPr lang="en-US" sz="1200" b="1" i="0" u="none" strike="noStrike" dirty="0" smtClean="0">
                          <a:solidFill>
                            <a:srgbClr val="FFFFFF"/>
                          </a:solidFill>
                          <a:effectLst/>
                          <a:latin typeface="Arial"/>
                        </a:rPr>
                        <a:t> </a:t>
                      </a:r>
                      <a:r>
                        <a:rPr lang="en-US" sz="1200" b="1" i="0" u="none" strike="noStrike" dirty="0">
                          <a:solidFill>
                            <a:srgbClr val="FFFFFF"/>
                          </a:solidFill>
                          <a:effectLst/>
                          <a:latin typeface="Arial"/>
                        </a:rPr>
                        <a:t>Days</a:t>
                      </a:r>
                    </a:p>
                  </a:txBody>
                  <a:tcPr marL="15244" marR="15244" marT="15240" marB="0" anchor="ctr">
                    <a:lnL>
                      <a:noFill/>
                    </a:lnL>
                    <a:lnR>
                      <a:noFill/>
                    </a:lnR>
                    <a:lnT>
                      <a:noFill/>
                    </a:lnT>
                    <a:lnB>
                      <a:noFill/>
                    </a:lnB>
                    <a:solidFill>
                      <a:srgbClr val="808080"/>
                    </a:solidFill>
                  </a:tcPr>
                </a:tc>
                <a:tc>
                  <a:txBody>
                    <a:bodyPr/>
                    <a:lstStyle/>
                    <a:p>
                      <a:pPr algn="l" fontAlgn="t"/>
                      <a:r>
                        <a:rPr lang="en-US" sz="1200" b="0" i="0" u="none" strike="noStrike">
                          <a:solidFill>
                            <a:srgbClr val="FFFFFF"/>
                          </a:solidFill>
                          <a:effectLst/>
                          <a:latin typeface="Arial"/>
                        </a:rPr>
                        <a:t>This course is designed for experienced administrators who will</a:t>
                      </a:r>
                      <a:br>
                        <a:rPr lang="en-US" sz="1200" b="0" i="0" u="none" strike="noStrike">
                          <a:solidFill>
                            <a:srgbClr val="FFFFFF"/>
                          </a:solidFill>
                          <a:effectLst/>
                          <a:latin typeface="Arial"/>
                        </a:rPr>
                      </a:br>
                      <a:r>
                        <a:rPr lang="en-US" sz="1200" b="0" i="0" u="none" strike="noStrike">
                          <a:solidFill>
                            <a:srgbClr val="FFFFFF"/>
                          </a:solidFill>
                          <a:effectLst/>
                          <a:latin typeface="Arial"/>
                        </a:rPr>
                        <a:t>be implementing secure Hadoop clusters using authentication,</a:t>
                      </a:r>
                      <a:br>
                        <a:rPr lang="en-US" sz="1200" b="0" i="0" u="none" strike="noStrike">
                          <a:solidFill>
                            <a:srgbClr val="FFFFFF"/>
                          </a:solidFill>
                          <a:effectLst/>
                          <a:latin typeface="Arial"/>
                        </a:rPr>
                      </a:br>
                      <a:r>
                        <a:rPr lang="en-US" sz="1200" b="0" i="0" u="none" strike="noStrike">
                          <a:solidFill>
                            <a:srgbClr val="FFFFFF"/>
                          </a:solidFill>
                          <a:effectLst/>
                          <a:latin typeface="Arial"/>
                        </a:rPr>
                        <a:t>authorization, auditing and data protection strategies and tools.</a:t>
                      </a:r>
                    </a:p>
                  </a:txBody>
                  <a:tcPr marL="15244" marR="15244" marT="15240" marB="0">
                    <a:lnL>
                      <a:noFill/>
                    </a:lnL>
                    <a:lnR>
                      <a:noFill/>
                    </a:lnR>
                    <a:lnT>
                      <a:noFill/>
                    </a:lnT>
                    <a:lnB>
                      <a:noFill/>
                    </a:lnB>
                    <a:solidFill>
                      <a:srgbClr val="808080"/>
                    </a:solidFill>
                  </a:tcPr>
                </a:tc>
                <a:tc>
                  <a:txBody>
                    <a:bodyPr/>
                    <a:lstStyle/>
                    <a:p>
                      <a:pPr algn="l" fontAlgn="t"/>
                      <a:r>
                        <a:rPr lang="en-US" sz="1200" b="0" i="0" u="none" strike="noStrike">
                          <a:solidFill>
                            <a:srgbClr val="FFFFFF"/>
                          </a:solidFill>
                          <a:effectLst/>
                          <a:latin typeface="Arial"/>
                        </a:rPr>
                        <a:t>IT administrators and operators responsible for installing,</a:t>
                      </a:r>
                      <a:br>
                        <a:rPr lang="en-US" sz="1200" b="0" i="0" u="none" strike="noStrike">
                          <a:solidFill>
                            <a:srgbClr val="FFFFFF"/>
                          </a:solidFill>
                          <a:effectLst/>
                          <a:latin typeface="Arial"/>
                        </a:rPr>
                      </a:br>
                      <a:r>
                        <a:rPr lang="en-US" sz="1200" b="0" i="0" u="none" strike="noStrike">
                          <a:solidFill>
                            <a:srgbClr val="FFFFFF"/>
                          </a:solidFill>
                          <a:effectLst/>
                          <a:latin typeface="Arial"/>
                        </a:rPr>
                        <a:t>configuring and supporting an Apache Hadoop 2.3 deployment in</a:t>
                      </a:r>
                      <a:br>
                        <a:rPr lang="en-US" sz="1200" b="0" i="0" u="none" strike="noStrike">
                          <a:solidFill>
                            <a:srgbClr val="FFFFFF"/>
                          </a:solidFill>
                          <a:effectLst/>
                          <a:latin typeface="Arial"/>
                        </a:rPr>
                      </a:br>
                      <a:r>
                        <a:rPr lang="en-US" sz="1200" b="0" i="0" u="none" strike="noStrike">
                          <a:solidFill>
                            <a:srgbClr val="FFFFFF"/>
                          </a:solidFill>
                          <a:effectLst/>
                          <a:latin typeface="Arial"/>
                        </a:rPr>
                        <a:t>a Linux environment.</a:t>
                      </a:r>
                    </a:p>
                  </a:txBody>
                  <a:tcPr marL="15244" marR="15244" marT="15240" marB="0">
                    <a:lnL>
                      <a:noFill/>
                    </a:lnL>
                    <a:lnR>
                      <a:noFill/>
                    </a:lnR>
                    <a:lnT>
                      <a:noFill/>
                    </a:lnT>
                    <a:lnB>
                      <a:noFill/>
                    </a:lnB>
                    <a:solidFill>
                      <a:srgbClr val="808080"/>
                    </a:solidFill>
                  </a:tcPr>
                </a:tc>
              </a:tr>
              <a:tr h="868680">
                <a:tc>
                  <a:txBody>
                    <a:bodyPr/>
                    <a:lstStyle/>
                    <a:p>
                      <a:pPr algn="l" fontAlgn="ctr"/>
                      <a:r>
                        <a:rPr lang="en-US" sz="1200" b="1" i="0" u="none" strike="noStrike">
                          <a:solidFill>
                            <a:srgbClr val="FFFFFF"/>
                          </a:solidFill>
                          <a:effectLst/>
                          <a:latin typeface="Arial"/>
                        </a:rPr>
                        <a:t>Operations: Hortonworks DataFlow</a:t>
                      </a:r>
                    </a:p>
                  </a:txBody>
                  <a:tcPr marL="15244" marR="15244" marT="15240" marB="0" anchor="ctr">
                    <a:lnL>
                      <a:noFill/>
                    </a:lnL>
                    <a:lnR>
                      <a:noFill/>
                    </a:lnR>
                    <a:lnT>
                      <a:noFill/>
                    </a:lnT>
                    <a:lnB>
                      <a:noFill/>
                    </a:lnB>
                    <a:solidFill>
                      <a:srgbClr val="5BB329"/>
                    </a:solidFill>
                  </a:tcPr>
                </a:tc>
                <a:tc>
                  <a:txBody>
                    <a:bodyPr/>
                    <a:lstStyle/>
                    <a:p>
                      <a:pPr algn="l" fontAlgn="ctr"/>
                      <a:r>
                        <a:rPr lang="en-US" sz="1200" b="1" i="0" u="none" strike="noStrike">
                          <a:solidFill>
                            <a:srgbClr val="FFFFFF"/>
                          </a:solidFill>
                          <a:effectLst/>
                          <a:latin typeface="Arial"/>
                        </a:rPr>
                        <a:t>3 Days</a:t>
                      </a:r>
                    </a:p>
                  </a:txBody>
                  <a:tcPr marL="15244" marR="15244" marT="15240" marB="0" anchor="ctr">
                    <a:lnL>
                      <a:noFill/>
                    </a:lnL>
                    <a:lnR>
                      <a:noFill/>
                    </a:lnR>
                    <a:lnT>
                      <a:noFill/>
                    </a:lnT>
                    <a:lnB>
                      <a:noFill/>
                    </a:lnB>
                    <a:solidFill>
                      <a:srgbClr val="5BB329"/>
                    </a:solidFill>
                  </a:tcPr>
                </a:tc>
                <a:tc>
                  <a:txBody>
                    <a:bodyPr/>
                    <a:lstStyle/>
                    <a:p>
                      <a:pPr algn="l" fontAlgn="ctr"/>
                      <a:r>
                        <a:rPr lang="en-US" sz="1200" b="0" i="0" u="none" strike="noStrike">
                          <a:solidFill>
                            <a:srgbClr val="FFFFFF"/>
                          </a:solidFill>
                          <a:effectLst/>
                          <a:latin typeface="Arial"/>
                        </a:rPr>
                        <a:t>Designed for “Data Stewards” or “Data Flow Managers” who are looking forward to automate the flow of data between systems.  Topics include intro to NiFi, installing and configuring NiFi, detailed explanation of NiFi User Interface and explanation of components</a:t>
                      </a:r>
                    </a:p>
                  </a:txBody>
                  <a:tcPr marL="15244" marR="15244" marT="15240" marB="0" anchor="ctr">
                    <a:lnL>
                      <a:noFill/>
                    </a:lnL>
                    <a:lnR>
                      <a:noFill/>
                    </a:lnR>
                    <a:lnT>
                      <a:noFill/>
                    </a:lnT>
                    <a:lnB>
                      <a:noFill/>
                    </a:lnB>
                    <a:solidFill>
                      <a:srgbClr val="5BB329"/>
                    </a:solidFill>
                  </a:tcPr>
                </a:tc>
                <a:tc>
                  <a:txBody>
                    <a:bodyPr/>
                    <a:lstStyle/>
                    <a:p>
                      <a:pPr algn="l" fontAlgn="ctr"/>
                      <a:r>
                        <a:rPr lang="en-US" sz="1200" b="0" i="0" u="none" strike="noStrike">
                          <a:solidFill>
                            <a:srgbClr val="FFFFFF"/>
                          </a:solidFill>
                          <a:effectLst/>
                          <a:latin typeface="Arial"/>
                        </a:rPr>
                        <a:t>Data Engineers, Integration Engineers, Data Scientists, and Architects who are looking to automate Data Flow between systems</a:t>
                      </a:r>
                    </a:p>
                  </a:txBody>
                  <a:tcPr marL="15244" marR="15244" marT="15240" marB="0" anchor="ctr">
                    <a:lnL>
                      <a:noFill/>
                    </a:lnL>
                    <a:lnR>
                      <a:noFill/>
                    </a:lnR>
                    <a:lnT>
                      <a:noFill/>
                    </a:lnT>
                    <a:lnB>
                      <a:noFill/>
                    </a:lnB>
                    <a:solidFill>
                      <a:srgbClr val="5BB329"/>
                    </a:solidFill>
                  </a:tcPr>
                </a:tc>
              </a:tr>
              <a:tr h="838200">
                <a:tc>
                  <a:txBody>
                    <a:bodyPr/>
                    <a:lstStyle/>
                    <a:p>
                      <a:pPr algn="l" fontAlgn="ctr"/>
                      <a:r>
                        <a:rPr lang="en-US" sz="1200" b="1" i="0" u="none" strike="noStrike">
                          <a:solidFill>
                            <a:srgbClr val="FFFFFF"/>
                          </a:solidFill>
                          <a:effectLst/>
                          <a:latin typeface="Arial"/>
                        </a:rPr>
                        <a:t>Analyst: HBase Essentials</a:t>
                      </a:r>
                    </a:p>
                  </a:txBody>
                  <a:tcPr marL="15244" marR="15244" marT="15240" marB="0" anchor="ctr">
                    <a:lnL>
                      <a:noFill/>
                    </a:lnL>
                    <a:lnR>
                      <a:noFill/>
                    </a:lnR>
                    <a:lnT>
                      <a:noFill/>
                    </a:lnT>
                    <a:lnB>
                      <a:noFill/>
                    </a:lnB>
                    <a:solidFill>
                      <a:srgbClr val="808080"/>
                    </a:solidFill>
                  </a:tcPr>
                </a:tc>
                <a:tc>
                  <a:txBody>
                    <a:bodyPr/>
                    <a:lstStyle/>
                    <a:p>
                      <a:pPr algn="l" fontAlgn="ctr"/>
                      <a:r>
                        <a:rPr lang="en-US" sz="1200" b="1" i="0" u="none" strike="noStrike">
                          <a:solidFill>
                            <a:srgbClr val="FFFFFF"/>
                          </a:solidFill>
                          <a:effectLst/>
                          <a:latin typeface="Arial"/>
                        </a:rPr>
                        <a:t>2 Days</a:t>
                      </a:r>
                    </a:p>
                  </a:txBody>
                  <a:tcPr marL="15244" marR="15244" marT="15240" marB="0" anchor="ctr">
                    <a:lnL>
                      <a:noFill/>
                    </a:lnL>
                    <a:lnR>
                      <a:noFill/>
                    </a:lnR>
                    <a:lnT>
                      <a:noFill/>
                    </a:lnT>
                    <a:lnB>
                      <a:noFill/>
                    </a:lnB>
                    <a:solidFill>
                      <a:srgbClr val="808080"/>
                    </a:solidFill>
                  </a:tcPr>
                </a:tc>
                <a:tc>
                  <a:txBody>
                    <a:bodyPr/>
                    <a:lstStyle/>
                    <a:p>
                      <a:pPr algn="l" fontAlgn="ctr"/>
                      <a:r>
                        <a:rPr lang="en-US" sz="1200" b="0" i="0" u="none" strike="noStrike">
                          <a:solidFill>
                            <a:srgbClr val="FFFFFF"/>
                          </a:solidFill>
                          <a:effectLst/>
                          <a:latin typeface="Arial"/>
                        </a:rPr>
                        <a:t>Designed for big data analysts who want to use the NoSQL database, which runs on top of HDFS to provide real-time read/write access to sparse data sets. Topics include HBase architecture, services, installation and schema design</a:t>
                      </a:r>
                    </a:p>
                  </a:txBody>
                  <a:tcPr marL="15244" marR="15244" marT="15240" marB="0" anchor="ctr">
                    <a:lnL>
                      <a:noFill/>
                    </a:lnL>
                    <a:lnR>
                      <a:noFill/>
                    </a:lnR>
                    <a:lnT>
                      <a:noFill/>
                    </a:lnT>
                    <a:lnB>
                      <a:noFill/>
                    </a:lnB>
                    <a:solidFill>
                      <a:srgbClr val="808080"/>
                    </a:solidFill>
                  </a:tcPr>
                </a:tc>
                <a:tc>
                  <a:txBody>
                    <a:bodyPr/>
                    <a:lstStyle/>
                    <a:p>
                      <a:pPr algn="l" fontAlgn="ctr"/>
                      <a:r>
                        <a:rPr lang="en-US" sz="1200" b="0" i="0" u="none" strike="noStrike">
                          <a:solidFill>
                            <a:srgbClr val="FFFFFF"/>
                          </a:solidFill>
                          <a:effectLst/>
                          <a:latin typeface="Arial"/>
                        </a:rPr>
                        <a:t>Architects, software developers, and analysts responsible for implementing non-SQL databases in order to handle sparse data sets commonly found in big data use cases</a:t>
                      </a:r>
                    </a:p>
                  </a:txBody>
                  <a:tcPr marL="15244" marR="15244" marT="15240" marB="0" anchor="ctr">
                    <a:lnL>
                      <a:noFill/>
                    </a:lnL>
                    <a:lnR>
                      <a:noFill/>
                    </a:lnR>
                    <a:lnT>
                      <a:noFill/>
                    </a:lnT>
                    <a:lnB>
                      <a:noFill/>
                    </a:lnB>
                    <a:solidFill>
                      <a:srgbClr val="808080"/>
                    </a:solidFill>
                  </a:tcPr>
                </a:tc>
              </a:tr>
              <a:tr h="685800">
                <a:tc>
                  <a:txBody>
                    <a:bodyPr/>
                    <a:lstStyle/>
                    <a:p>
                      <a:pPr algn="l" fontAlgn="ctr"/>
                      <a:r>
                        <a:rPr lang="en-US" sz="1200" b="1" i="0" u="none" strike="noStrike">
                          <a:solidFill>
                            <a:srgbClr val="FFFFFF"/>
                          </a:solidFill>
                          <a:effectLst/>
                          <a:latin typeface="Arial"/>
                        </a:rPr>
                        <a:t>Analyst: Data Science</a:t>
                      </a:r>
                    </a:p>
                  </a:txBody>
                  <a:tcPr marL="15244" marR="15244" marT="15240" marB="0" anchor="ctr">
                    <a:lnL>
                      <a:noFill/>
                    </a:lnL>
                    <a:lnR>
                      <a:noFill/>
                    </a:lnR>
                    <a:lnT>
                      <a:noFill/>
                    </a:lnT>
                    <a:lnB>
                      <a:noFill/>
                    </a:lnB>
                    <a:solidFill>
                      <a:srgbClr val="5BB329"/>
                    </a:solidFill>
                  </a:tcPr>
                </a:tc>
                <a:tc>
                  <a:txBody>
                    <a:bodyPr/>
                    <a:lstStyle/>
                    <a:p>
                      <a:pPr algn="l" fontAlgn="ctr"/>
                      <a:r>
                        <a:rPr lang="en-US" sz="1200" b="1" i="0" u="none" strike="noStrike">
                          <a:solidFill>
                            <a:srgbClr val="FFFFFF"/>
                          </a:solidFill>
                          <a:effectLst/>
                          <a:latin typeface="Arial"/>
                        </a:rPr>
                        <a:t>3 Days</a:t>
                      </a:r>
                    </a:p>
                  </a:txBody>
                  <a:tcPr marL="15244" marR="15244" marT="15240" marB="0" anchor="ctr">
                    <a:lnL>
                      <a:noFill/>
                    </a:lnL>
                    <a:lnR>
                      <a:noFill/>
                    </a:lnR>
                    <a:lnT>
                      <a:noFill/>
                    </a:lnT>
                    <a:lnB>
                      <a:noFill/>
                    </a:lnB>
                    <a:solidFill>
                      <a:srgbClr val="5BB329"/>
                    </a:solidFill>
                  </a:tcPr>
                </a:tc>
                <a:tc>
                  <a:txBody>
                    <a:bodyPr/>
                    <a:lstStyle/>
                    <a:p>
                      <a:pPr algn="l" fontAlgn="ctr"/>
                      <a:r>
                        <a:rPr lang="en-US" sz="1200" b="0" i="0" u="none" strike="noStrike">
                          <a:solidFill>
                            <a:srgbClr val="FFFFFF"/>
                          </a:solidFill>
                          <a:effectLst/>
                          <a:latin typeface="Arial"/>
                        </a:rPr>
                        <a:t>Learn how to develop Data Science applications for Big Data on a Hadoop cluster using Pig and Python Machine Learning libraries including NumPy, SciPy and scikit-learn</a:t>
                      </a:r>
                    </a:p>
                  </a:txBody>
                  <a:tcPr marL="15244" marR="15244" marT="15240" marB="0" anchor="ctr">
                    <a:lnL>
                      <a:noFill/>
                    </a:lnL>
                    <a:lnR>
                      <a:noFill/>
                    </a:lnR>
                    <a:lnT>
                      <a:noFill/>
                    </a:lnT>
                    <a:lnB>
                      <a:noFill/>
                    </a:lnB>
                    <a:solidFill>
                      <a:srgbClr val="5BB329"/>
                    </a:solidFill>
                  </a:tcPr>
                </a:tc>
                <a:tc>
                  <a:txBody>
                    <a:bodyPr/>
                    <a:lstStyle/>
                    <a:p>
                      <a:pPr algn="l" fontAlgn="ctr"/>
                      <a:r>
                        <a:rPr lang="en-US" sz="1200" b="0" i="0" u="none" strike="noStrike" dirty="0">
                          <a:solidFill>
                            <a:srgbClr val="FFFFFF"/>
                          </a:solidFill>
                          <a:effectLst/>
                          <a:latin typeface="Arial"/>
                        </a:rPr>
                        <a:t>Architects, software developers, analysts and data scientists who need to apply data science and machine learning on </a:t>
                      </a:r>
                      <a:r>
                        <a:rPr lang="en-US" sz="1200" b="0" i="0" u="none" strike="noStrike" dirty="0" err="1">
                          <a:solidFill>
                            <a:srgbClr val="FFFFFF"/>
                          </a:solidFill>
                          <a:effectLst/>
                          <a:latin typeface="Arial"/>
                        </a:rPr>
                        <a:t>Hadoop</a:t>
                      </a:r>
                      <a:r>
                        <a:rPr lang="en-US" sz="1200" b="0" i="0" u="none" strike="noStrike" dirty="0">
                          <a:solidFill>
                            <a:srgbClr val="FFFFFF"/>
                          </a:solidFill>
                          <a:effectLst/>
                          <a:latin typeface="Arial"/>
                        </a:rPr>
                        <a:t>.</a:t>
                      </a:r>
                    </a:p>
                  </a:txBody>
                  <a:tcPr marL="15244" marR="15244" marT="15240" marB="0" anchor="ctr">
                    <a:lnL>
                      <a:noFill/>
                    </a:lnL>
                    <a:lnR>
                      <a:noFill/>
                    </a:lnR>
                    <a:lnT>
                      <a:noFill/>
                    </a:lnT>
                    <a:lnB>
                      <a:noFill/>
                    </a:lnB>
                    <a:solidFill>
                      <a:srgbClr val="5BB329"/>
                    </a:solidFill>
                  </a:tcPr>
                </a:tc>
              </a:tr>
            </a:tbl>
          </a:graphicData>
        </a:graphic>
      </p:graphicFrame>
    </p:spTree>
    <p:extLst>
      <p:ext uri="{BB962C8B-B14F-4D97-AF65-F5344CB8AC3E}">
        <p14:creationId xmlns:p14="http://schemas.microsoft.com/office/powerpoint/2010/main" val="14225683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2906024" y="1542568"/>
            <a:ext cx="1375135" cy="1375135"/>
          </a:xfrm>
          <a:prstGeom prst="rect">
            <a:avLst/>
          </a:prstGeom>
        </p:spPr>
      </p:pic>
      <p:sp>
        <p:nvSpPr>
          <p:cNvPr id="5" name="Title 4"/>
          <p:cNvSpPr>
            <a:spLocks noGrp="1"/>
          </p:cNvSpPr>
          <p:nvPr>
            <p:ph type="ctrTitle"/>
          </p:nvPr>
        </p:nvSpPr>
        <p:spPr>
          <a:xfrm>
            <a:off x="841494" y="674710"/>
            <a:ext cx="13167360" cy="484748"/>
          </a:xfrm>
        </p:spPr>
        <p:txBody>
          <a:bodyPr/>
          <a:lstStyle/>
          <a:p>
            <a:r>
              <a:rPr lang="en-US" dirty="0" smtClean="0"/>
              <a:t>Current Certification Exams</a:t>
            </a:r>
            <a:endParaRPr lang="en-US" dirty="0"/>
          </a:p>
        </p:txBody>
      </p:sp>
      <p:pic>
        <p:nvPicPr>
          <p:cNvPr id="7" name="Picture 6" descr="HWX_University_HDP Certified_Administrator.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6260" y="2349723"/>
            <a:ext cx="2943013" cy="3603689"/>
          </a:xfrm>
          <a:prstGeom prst="rect">
            <a:avLst/>
          </a:prstGeom>
        </p:spPr>
      </p:pic>
      <p:pic>
        <p:nvPicPr>
          <p:cNvPr id="8" name="Picture 7" descr="HWX_University_HDP Certified_Java_Developer.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8567" y="2349723"/>
            <a:ext cx="2943013" cy="3603689"/>
          </a:xfrm>
          <a:prstGeom prst="rect">
            <a:avLst/>
          </a:prstGeom>
        </p:spPr>
      </p:pic>
      <p:pic>
        <p:nvPicPr>
          <p:cNvPr id="9" name="Picture 8" descr="HWX_University_HDP_Certified_Spark_Developer.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70875" y="2349723"/>
            <a:ext cx="2946371" cy="3607801"/>
          </a:xfrm>
          <a:prstGeom prst="rect">
            <a:avLst/>
          </a:prstGeom>
        </p:spPr>
      </p:pic>
      <p:pic>
        <p:nvPicPr>
          <p:cNvPr id="10" name="Picture 9" descr="HWX_University_HDP_Certified_Developer.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905" y="2349723"/>
            <a:ext cx="2938061" cy="3597626"/>
          </a:xfrm>
          <a:prstGeom prst="rect">
            <a:avLst/>
          </a:prstGeom>
        </p:spPr>
      </p:pic>
      <p:sp>
        <p:nvSpPr>
          <p:cNvPr id="2" name="TextBox 1"/>
          <p:cNvSpPr txBox="1"/>
          <p:nvPr/>
        </p:nvSpPr>
        <p:spPr>
          <a:xfrm>
            <a:off x="1143000" y="6593287"/>
            <a:ext cx="8915400" cy="377026"/>
          </a:xfrm>
          <a:prstGeom prst="rect">
            <a:avLst/>
          </a:prstGeom>
        </p:spPr>
        <p:txBody>
          <a:bodyPr vert="horz" wrap="square" lIns="0" tIns="0" rIns="0" bIns="0" rtlCol="0" anchor="ctr" anchorCtr="0">
            <a:spAutoFit/>
          </a:bodyPr>
          <a:lstStyle/>
          <a:p>
            <a:pPr algn="ctr">
              <a:lnSpc>
                <a:spcPct val="85000"/>
              </a:lnSpc>
              <a:spcBef>
                <a:spcPts val="600"/>
              </a:spcBef>
            </a:pPr>
            <a:r>
              <a:rPr lang="en-US" sz="2800" dirty="0" smtClean="0"/>
              <a:t>COMING SOON: Hortonworks Certified Associate</a:t>
            </a:r>
          </a:p>
        </p:txBody>
      </p:sp>
    </p:spTree>
    <p:extLst>
      <p:ext uri="{BB962C8B-B14F-4D97-AF65-F5344CB8AC3E}">
        <p14:creationId xmlns:p14="http://schemas.microsoft.com/office/powerpoint/2010/main" val="279092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question-mark-05.jpg"/>
          <p:cNvPicPr>
            <a:picLocks noChangeAspect="1"/>
          </p:cNvPicPr>
          <p:nvPr/>
        </p:nvPicPr>
        <p:blipFill>
          <a:blip r:embed="rId2">
            <a:alphaModFix amt="37000"/>
            <a:extLst>
              <a:ext uri="{28A0092B-C50C-407E-A947-70E740481C1C}">
                <a14:useLocalDpi xmlns:a14="http://schemas.microsoft.com/office/drawing/2010/main" val="0"/>
              </a:ext>
            </a:extLst>
          </a:blip>
          <a:stretch>
            <a:fillRect/>
          </a:stretch>
        </p:blipFill>
        <p:spPr>
          <a:xfrm>
            <a:off x="9535113" y="960096"/>
            <a:ext cx="5045754" cy="5532120"/>
          </a:xfrm>
          <a:prstGeom prst="rect">
            <a:avLst/>
          </a:prstGeom>
        </p:spPr>
      </p:pic>
      <p:sp>
        <p:nvSpPr>
          <p:cNvPr id="2" name="Title 1"/>
          <p:cNvSpPr>
            <a:spLocks noGrp="1"/>
          </p:cNvSpPr>
          <p:nvPr>
            <p:ph type="title"/>
          </p:nvPr>
        </p:nvSpPr>
        <p:spPr>
          <a:xfrm>
            <a:off x="841494" y="674710"/>
            <a:ext cx="13167360" cy="484748"/>
          </a:xfrm>
        </p:spPr>
        <p:txBody>
          <a:bodyPr/>
          <a:lstStyle/>
          <a:p>
            <a:r>
              <a:rPr lang="en-US" dirty="0" smtClean="0"/>
              <a:t>How to…</a:t>
            </a:r>
            <a:endParaRPr lang="en-US" dirty="0"/>
          </a:p>
        </p:txBody>
      </p:sp>
      <p:sp>
        <p:nvSpPr>
          <p:cNvPr id="3" name="TextBox 2"/>
          <p:cNvSpPr txBox="1"/>
          <p:nvPr/>
        </p:nvSpPr>
        <p:spPr>
          <a:xfrm>
            <a:off x="731520" y="1388533"/>
            <a:ext cx="13167361" cy="5977466"/>
          </a:xfrm>
          <a:prstGeom prst="rect">
            <a:avLst/>
          </a:prstGeom>
        </p:spPr>
        <p:txBody>
          <a:bodyPr vert="horz" wrap="square" lIns="109746" tIns="109746" rIns="109746" bIns="109746" rtlCol="0">
            <a:noAutofit/>
          </a:bodyPr>
          <a:lstStyle/>
          <a:p>
            <a:pPr marL="342957" indent="-342957">
              <a:buFont typeface="Wingdings" charset="2"/>
              <a:buChar char="§"/>
            </a:pPr>
            <a:r>
              <a:rPr lang="en-US" sz="2400" b="1" dirty="0"/>
              <a:t>Schedule Public Training: </a:t>
            </a:r>
          </a:p>
          <a:p>
            <a:pPr marL="891689" lvl="1" indent="-342957">
              <a:buClr>
                <a:schemeClr val="accent1"/>
              </a:buClr>
              <a:buFont typeface="Wingdings" charset="2"/>
              <a:buChar char="ü"/>
            </a:pPr>
            <a:r>
              <a:rPr lang="en-US" dirty="0" smtClean="0"/>
              <a:t>Visit </a:t>
            </a:r>
            <a:r>
              <a:rPr lang="en-US" u="sng" dirty="0"/>
              <a:t>http://</a:t>
            </a:r>
            <a:r>
              <a:rPr lang="en-US" u="sng" dirty="0" err="1" smtClean="0"/>
              <a:t>training.hortonworks.com</a:t>
            </a:r>
            <a:endParaRPr lang="en-US" u="sng" dirty="0" smtClean="0"/>
          </a:p>
          <a:p>
            <a:pPr marL="891689" lvl="1" indent="-342957">
              <a:buClr>
                <a:schemeClr val="accent1"/>
              </a:buClr>
              <a:buFont typeface="Wingdings" charset="2"/>
              <a:buChar char="ü"/>
            </a:pPr>
            <a:r>
              <a:rPr lang="en-US" dirty="0" smtClean="0"/>
              <a:t>Contact you account executive</a:t>
            </a:r>
          </a:p>
          <a:p>
            <a:pPr marL="891689" lvl="1" indent="-342957">
              <a:buClr>
                <a:schemeClr val="accent1"/>
              </a:buClr>
              <a:buFont typeface="Wingdings" charset="2"/>
              <a:buChar char="ü"/>
            </a:pPr>
            <a:r>
              <a:rPr lang="en-US" dirty="0" smtClean="0"/>
              <a:t>Or </a:t>
            </a:r>
            <a:r>
              <a:rPr lang="en-US" dirty="0"/>
              <a:t>s</a:t>
            </a:r>
            <a:r>
              <a:rPr lang="en-US" dirty="0" smtClean="0"/>
              <a:t>chedule directly with our training delivery partners</a:t>
            </a:r>
          </a:p>
          <a:p>
            <a:pPr marL="548732" lvl="1"/>
            <a:endParaRPr lang="en-US" dirty="0"/>
          </a:p>
          <a:p>
            <a:pPr marL="342957" indent="-342957">
              <a:buFont typeface="Wingdings" charset="2"/>
              <a:buChar char="§"/>
            </a:pPr>
            <a:r>
              <a:rPr lang="en-US" sz="2400" b="1" dirty="0"/>
              <a:t>Schedule Private Onsite / Private Virtual Onsite Training:</a:t>
            </a:r>
          </a:p>
          <a:p>
            <a:pPr marL="891689" lvl="1" indent="-342957">
              <a:buClr>
                <a:schemeClr val="accent1"/>
              </a:buClr>
              <a:buFont typeface="Wingdings" charset="2"/>
              <a:buChar char="ü"/>
            </a:pPr>
            <a:r>
              <a:rPr lang="en-US" dirty="0" smtClean="0"/>
              <a:t>Contact your account executive</a:t>
            </a:r>
          </a:p>
          <a:p>
            <a:endParaRPr lang="en-US" dirty="0" smtClean="0"/>
          </a:p>
          <a:p>
            <a:pPr marL="342957" indent="-342957">
              <a:buFont typeface="Wingdings" charset="2"/>
              <a:buChar char="§"/>
            </a:pPr>
            <a:r>
              <a:rPr lang="en-US" sz="2400" b="1" dirty="0"/>
              <a:t>Self-paced Learning Library:</a:t>
            </a:r>
          </a:p>
          <a:p>
            <a:pPr marL="891689" lvl="1" indent="-342957">
              <a:buClr>
                <a:schemeClr val="accent1"/>
              </a:buClr>
              <a:buFont typeface="Wingdings" charset="2"/>
              <a:buChar char="ü"/>
            </a:pPr>
            <a:r>
              <a:rPr lang="en-US" dirty="0"/>
              <a:t>Visit: </a:t>
            </a:r>
            <a:r>
              <a:rPr lang="en-US" dirty="0" err="1" smtClean="0"/>
              <a:t>www.hortonworks.com</a:t>
            </a:r>
            <a:r>
              <a:rPr lang="en-US" dirty="0"/>
              <a:t>/training/class/</a:t>
            </a:r>
            <a:r>
              <a:rPr lang="en-US" dirty="0" err="1"/>
              <a:t>hortonworks</a:t>
            </a:r>
            <a:r>
              <a:rPr lang="en-US" dirty="0"/>
              <a:t>-university-self-paced-learning-library/</a:t>
            </a:r>
          </a:p>
          <a:p>
            <a:pPr marL="891689" lvl="1" indent="-342957">
              <a:buClr>
                <a:schemeClr val="accent1"/>
              </a:buClr>
              <a:buFont typeface="Wingdings" charset="2"/>
              <a:buChar char="ü"/>
            </a:pPr>
            <a:r>
              <a:rPr lang="en-US" dirty="0" smtClean="0"/>
              <a:t>Contact your account executive</a:t>
            </a:r>
          </a:p>
          <a:p>
            <a:pPr lvl="1"/>
            <a:endParaRPr lang="en-US" dirty="0"/>
          </a:p>
          <a:p>
            <a:pPr marL="342957" indent="-342957">
              <a:buFont typeface="Wingdings" charset="2"/>
              <a:buChar char="§"/>
            </a:pPr>
            <a:r>
              <a:rPr lang="en-US" sz="2400" b="1" dirty="0"/>
              <a:t>Schedule a certification exam:</a:t>
            </a:r>
          </a:p>
          <a:p>
            <a:pPr marL="960280" lvl="1" indent="-411549">
              <a:buClr>
                <a:schemeClr val="accent1"/>
              </a:buClr>
              <a:buFont typeface="Wingdings" charset="2"/>
              <a:buChar char="ü"/>
            </a:pPr>
            <a:r>
              <a:rPr lang="en-US" sz="2400" dirty="0"/>
              <a:t>Visit: </a:t>
            </a:r>
            <a:r>
              <a:rPr lang="en-US" sz="2400" dirty="0" err="1"/>
              <a:t>www.hortonworks.com</a:t>
            </a:r>
            <a:r>
              <a:rPr lang="en-US" sz="2400" dirty="0"/>
              <a:t>/training/certification</a:t>
            </a:r>
            <a:r>
              <a:rPr lang="en-US" sz="2400" dirty="0" smtClean="0">
                <a:solidFill>
                  <a:schemeClr val="bg1"/>
                </a:solidFill>
                <a:hlinkClick r:id="rId3"/>
              </a:rPr>
              <a:t>/</a:t>
            </a:r>
            <a:endParaRPr lang="en-US" sz="2400" dirty="0" smtClean="0">
              <a:solidFill>
                <a:schemeClr val="bg1"/>
              </a:solidFill>
            </a:endParaRPr>
          </a:p>
          <a:p>
            <a:pPr marL="960280" lvl="1" indent="-411549">
              <a:buClr>
                <a:schemeClr val="accent1"/>
              </a:buClr>
              <a:buFont typeface="Wingdings" charset="2"/>
              <a:buChar char="ü"/>
            </a:pPr>
            <a:endParaRPr lang="en-US" sz="2400" dirty="0">
              <a:solidFill>
                <a:schemeClr val="bg1"/>
              </a:solidFill>
            </a:endParaRPr>
          </a:p>
          <a:p>
            <a:pPr marL="411640" indent="-411549">
              <a:buFont typeface="Wingdings" charset="2"/>
              <a:buChar char="§"/>
            </a:pPr>
            <a:r>
              <a:rPr lang="en-US" sz="2400" b="1" dirty="0" smtClean="0">
                <a:solidFill>
                  <a:schemeClr val="bg1"/>
                </a:solidFill>
              </a:rPr>
              <a:t>Contact Hortonworks University</a:t>
            </a:r>
            <a:r>
              <a:rPr lang="en-US" sz="2400" dirty="0" smtClean="0">
                <a:solidFill>
                  <a:schemeClr val="bg1"/>
                </a:solidFill>
              </a:rPr>
              <a:t>: </a:t>
            </a:r>
            <a:r>
              <a:rPr lang="en-US" sz="2400" dirty="0" err="1" smtClean="0">
                <a:solidFill>
                  <a:schemeClr val="bg1"/>
                </a:solidFill>
              </a:rPr>
              <a:t>training-group@hortonworks.com</a:t>
            </a:r>
            <a:endParaRPr lang="en-US" sz="2400" dirty="0">
              <a:solidFill>
                <a:schemeClr val="bg1"/>
              </a:solidFill>
            </a:endParaRPr>
          </a:p>
          <a:p>
            <a:pPr lvl="1">
              <a:buClr>
                <a:schemeClr val="accent1"/>
              </a:buClr>
            </a:pPr>
            <a:r>
              <a:rPr lang="en-US" sz="2400" dirty="0"/>
              <a:t> </a:t>
            </a:r>
            <a:endParaRPr lang="en-US" dirty="0"/>
          </a:p>
        </p:txBody>
      </p:sp>
    </p:spTree>
    <p:extLst>
      <p:ext uri="{BB962C8B-B14F-4D97-AF65-F5344CB8AC3E}">
        <p14:creationId xmlns:p14="http://schemas.microsoft.com/office/powerpoint/2010/main" val="11125292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ortonworks_new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0057" y="1488063"/>
            <a:ext cx="11828712" cy="4824859"/>
          </a:xfrm>
          <a:prstGeom prst="rect">
            <a:avLst/>
          </a:prstGeom>
        </p:spPr>
      </p:pic>
      <p:sp>
        <p:nvSpPr>
          <p:cNvPr id="4" name="Rectangle 3"/>
          <p:cNvSpPr/>
          <p:nvPr/>
        </p:nvSpPr>
        <p:spPr>
          <a:xfrm>
            <a:off x="12084331" y="6840187"/>
            <a:ext cx="2394066" cy="13894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09728" tIns="109728" rIns="109728" bIns="109728" rtlCol="0" anchor="t" anchorCtr="0"/>
          <a:lstStyle/>
          <a:p>
            <a:pPr algn="l"/>
            <a:endParaRPr lang="en-US" dirty="0" smtClean="0">
              <a:solidFill>
                <a:schemeClr val="bg2"/>
              </a:solidFill>
            </a:endParaRPr>
          </a:p>
        </p:txBody>
      </p:sp>
    </p:spTree>
    <p:extLst>
      <p:ext uri="{BB962C8B-B14F-4D97-AF65-F5344CB8AC3E}">
        <p14:creationId xmlns:p14="http://schemas.microsoft.com/office/powerpoint/2010/main" val="3956289129"/>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xmlns:p14="http://schemas.microsoft.com/office/powerpoint/2010/main" spd="med" advClick="0" advTm="5000">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Hortonworks Influences the Apache Community</a:t>
            </a:r>
          </a:p>
        </p:txBody>
      </p:sp>
      <p:graphicFrame>
        <p:nvGraphicFramePr>
          <p:cNvPr id="4" name="Chart 3"/>
          <p:cNvGraphicFramePr>
            <a:graphicFrameLocks noChangeAspect="1"/>
          </p:cNvGraphicFramePr>
          <p:nvPr>
            <p:extLst/>
          </p:nvPr>
        </p:nvGraphicFramePr>
        <p:xfrm>
          <a:off x="694944" y="1118659"/>
          <a:ext cx="5925312" cy="5925312"/>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801369" y="7079153"/>
            <a:ext cx="5712673" cy="43891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2399" b="1" cap="all" spc="360" dirty="0">
                <a:solidFill>
                  <a:srgbClr val="3B8640"/>
                </a:solidFill>
              </a:rPr>
              <a:t>Apache Hadoop Committers</a:t>
            </a:r>
          </a:p>
        </p:txBody>
      </p:sp>
      <p:pic>
        <p:nvPicPr>
          <p:cNvPr id="1026"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62938" y="4831098"/>
            <a:ext cx="1182326" cy="27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5"/>
          <p:cNvSpPr txBox="1">
            <a:spLocks/>
          </p:cNvSpPr>
          <p:nvPr/>
        </p:nvSpPr>
        <p:spPr>
          <a:xfrm>
            <a:off x="7372351" y="1394879"/>
            <a:ext cx="7391401" cy="5458531"/>
          </a:xfrm>
          <a:prstGeom prst="rect">
            <a:avLst/>
          </a:prstGeom>
        </p:spPr>
        <p:txBody>
          <a:bodyPr vert="horz" lIns="0" anchor="ctr"/>
          <a:lstStyle>
            <a:lvl1pPr marL="0" indent="0" algn="l" defTabSz="548640" rtl="0" eaLnBrk="1" fontAlgn="base" hangingPunct="1">
              <a:lnSpc>
                <a:spcPct val="90000"/>
              </a:lnSpc>
              <a:spcBef>
                <a:spcPts val="900"/>
              </a:spcBef>
              <a:spcAft>
                <a:spcPct val="0"/>
              </a:spcAft>
              <a:buClr>
                <a:srgbClr val="69BE28"/>
              </a:buClr>
              <a:buFont typeface="Wingdings" charset="2"/>
              <a:buNone/>
              <a:defRPr sz="2800" b="1" i="0" kern="1200" baseline="0">
                <a:solidFill>
                  <a:schemeClr val="accent5"/>
                </a:solidFill>
                <a:latin typeface="+mn-lt"/>
                <a:ea typeface="ヒラギノ角ゴ Pro W3" charset="-128"/>
                <a:cs typeface="Arial"/>
              </a:defRPr>
            </a:lvl1pPr>
            <a:lvl2pPr marL="0" indent="0" algn="l" defTabSz="70486" rtl="0" eaLnBrk="1" fontAlgn="base" hangingPunct="1">
              <a:lnSpc>
                <a:spcPct val="90000"/>
              </a:lnSpc>
              <a:spcBef>
                <a:spcPts val="900"/>
              </a:spcBef>
              <a:spcAft>
                <a:spcPct val="0"/>
              </a:spcAft>
              <a:buFont typeface="Lucida Grande"/>
              <a:buNone/>
              <a:tabLst/>
              <a:defRPr sz="2800" b="1" kern="1200">
                <a:solidFill>
                  <a:srgbClr val="3B8640"/>
                </a:solidFill>
                <a:latin typeface="+mn-lt"/>
                <a:ea typeface="ヒラギノ角ゴ Pro W3" charset="-128"/>
                <a:cs typeface="ヒラギノ角ゴ Pro W3" charset="-128"/>
              </a:defRPr>
            </a:lvl2pPr>
            <a:lvl3pPr marL="393700" indent="-393700" algn="l" defTabSz="339090" rtl="0" eaLnBrk="1" fontAlgn="base" hangingPunct="1">
              <a:lnSpc>
                <a:spcPct val="90000"/>
              </a:lnSpc>
              <a:spcBef>
                <a:spcPts val="900"/>
              </a:spcBef>
              <a:spcAft>
                <a:spcPts val="0"/>
              </a:spcAft>
              <a:buClr>
                <a:schemeClr val="accent1"/>
              </a:buClr>
              <a:buSzPct val="75000"/>
              <a:buFont typeface="Wingdings 2" pitchFamily="18" charset="2"/>
              <a:buChar char=""/>
              <a:tabLst/>
              <a:defRPr sz="2800" kern="1200">
                <a:solidFill>
                  <a:srgbClr val="1E1E1E"/>
                </a:solidFill>
                <a:latin typeface="+mn-lt"/>
                <a:ea typeface="ヒラギノ角ゴ Pro W3" charset="-128"/>
                <a:cs typeface="ヒラギノ角ゴ Pro W3" charset="-128"/>
              </a:defRPr>
            </a:lvl3pPr>
            <a:lvl4pPr marL="1025525" indent="-395288" algn="l" defTabSz="339090" rtl="0" eaLnBrk="1" fontAlgn="base" hangingPunct="1">
              <a:lnSpc>
                <a:spcPct val="90000"/>
              </a:lnSpc>
              <a:spcBef>
                <a:spcPts val="900"/>
              </a:spcBef>
              <a:spcAft>
                <a:spcPts val="0"/>
              </a:spcAft>
              <a:buFont typeface="Arial" charset="0"/>
              <a:buChar char="–"/>
              <a:defRPr sz="2600" kern="1200">
                <a:solidFill>
                  <a:srgbClr val="1E1E1E"/>
                </a:solidFill>
                <a:latin typeface="+mn-lt"/>
                <a:ea typeface="ヒラギノ角ゴ Pro W3" charset="-128"/>
                <a:cs typeface="ヒラギノ角ゴ Pro W3" charset="-128"/>
              </a:defRPr>
            </a:lvl4pPr>
            <a:lvl5pPr marL="752476" indent="-211456" algn="l" defTabSz="339090" rtl="0" eaLnBrk="1" fontAlgn="base" hangingPunct="1">
              <a:lnSpc>
                <a:spcPct val="90000"/>
              </a:lnSpc>
              <a:spcBef>
                <a:spcPts val="931"/>
              </a:spcBef>
              <a:spcAft>
                <a:spcPts val="0"/>
              </a:spcAft>
              <a:buFont typeface="Lucida Grande"/>
              <a:buChar char="-"/>
              <a:defRPr sz="1680" kern="1200">
                <a:solidFill>
                  <a:srgbClr val="1E1E1E"/>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a:spcAft>
                <a:spcPts val="900"/>
              </a:spcAft>
            </a:pPr>
            <a:r>
              <a:rPr lang="en-US" dirty="0">
                <a:solidFill>
                  <a:srgbClr val="3B8640"/>
                </a:solidFill>
              </a:rPr>
              <a:t>We Employ the Committers</a:t>
            </a:r>
            <a:br>
              <a:rPr lang="en-US" dirty="0">
                <a:solidFill>
                  <a:srgbClr val="3B8640"/>
                </a:solidFill>
              </a:rPr>
            </a:br>
            <a:r>
              <a:rPr lang="en-US" b="0" dirty="0">
                <a:solidFill>
                  <a:schemeClr val="tx1"/>
                </a:solidFill>
              </a:rPr>
              <a:t>one third of all committers to the Apache® Hadoop™ project, and a majority in other important projects</a:t>
            </a:r>
          </a:p>
          <a:p>
            <a:pPr>
              <a:spcAft>
                <a:spcPts val="900"/>
              </a:spcAft>
            </a:pPr>
            <a:r>
              <a:rPr lang="en-US" dirty="0">
                <a:solidFill>
                  <a:srgbClr val="3B8640"/>
                </a:solidFill>
              </a:rPr>
              <a:t>Our </a:t>
            </a:r>
            <a:r>
              <a:rPr lang="en-US" dirty="0"/>
              <a:t>Committers Innovate</a:t>
            </a:r>
            <a:r>
              <a:rPr lang="en-US" dirty="0">
                <a:solidFill>
                  <a:srgbClr val="3B8640"/>
                </a:solidFill>
              </a:rPr>
              <a:t/>
            </a:r>
            <a:br>
              <a:rPr lang="en-US" dirty="0">
                <a:solidFill>
                  <a:srgbClr val="3B8640"/>
                </a:solidFill>
              </a:rPr>
            </a:br>
            <a:r>
              <a:rPr lang="en-US" b="0" dirty="0">
                <a:solidFill>
                  <a:schemeClr val="tx1"/>
                </a:solidFill>
              </a:rPr>
              <a:t>and expand Open Enterprise Hadoop</a:t>
            </a:r>
          </a:p>
          <a:p>
            <a:pPr>
              <a:spcAft>
                <a:spcPts val="900"/>
              </a:spcAft>
            </a:pPr>
            <a:r>
              <a:rPr lang="en-US" dirty="0">
                <a:solidFill>
                  <a:srgbClr val="3B8640"/>
                </a:solidFill>
              </a:rPr>
              <a:t>We Influence the Hadoop Roadmap</a:t>
            </a:r>
            <a:br>
              <a:rPr lang="en-US" dirty="0">
                <a:solidFill>
                  <a:srgbClr val="3B8640"/>
                </a:solidFill>
              </a:rPr>
            </a:br>
            <a:r>
              <a:rPr lang="en-US" b="0" dirty="0">
                <a:solidFill>
                  <a:schemeClr val="tx1"/>
                </a:solidFill>
              </a:rPr>
              <a:t>by communicating important requirements</a:t>
            </a:r>
            <a:br>
              <a:rPr lang="en-US" b="0" dirty="0">
                <a:solidFill>
                  <a:schemeClr val="tx1"/>
                </a:solidFill>
              </a:rPr>
            </a:br>
            <a:r>
              <a:rPr lang="en-US" b="0" dirty="0">
                <a:solidFill>
                  <a:schemeClr val="tx1"/>
                </a:solidFill>
              </a:rPr>
              <a:t>to the community through our leaders</a:t>
            </a:r>
          </a:p>
        </p:txBody>
      </p:sp>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56242" y="2621082"/>
            <a:ext cx="2051372" cy="793630"/>
          </a:xfrm>
          <a:prstGeom prst="rect">
            <a:avLst/>
          </a:prstGeom>
        </p:spPr>
      </p:pic>
    </p:spTree>
    <p:extLst>
      <p:ext uri="{BB962C8B-B14F-4D97-AF65-F5344CB8AC3E}">
        <p14:creationId xmlns:p14="http://schemas.microsoft.com/office/powerpoint/2010/main" val="169286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par>
                                <p:cTn id="11" presetID="10" presetClass="entr" presetSubtype="0" fill="hold" nodeType="withEffect">
                                  <p:stCondLst>
                                    <p:cond delay="40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7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674710"/>
            <a:ext cx="13167360" cy="484748"/>
          </a:xfrm>
        </p:spPr>
        <p:txBody>
          <a:bodyPr/>
          <a:lstStyle/>
          <a:p>
            <a:r>
              <a:rPr lang="en-US" dirty="0" smtClean="0"/>
              <a:t>Hortonworks Nourishes the Community and Ecosystem</a:t>
            </a:r>
            <a:endParaRPr lang="en-US" dirty="0"/>
          </a:p>
        </p:txBody>
      </p:sp>
      <p:sp>
        <p:nvSpPr>
          <p:cNvPr id="3" name="Text Placeholder 2"/>
          <p:cNvSpPr>
            <a:spLocks noGrp="1"/>
          </p:cNvSpPr>
          <p:nvPr>
            <p:ph type="body" sz="quarter" idx="4294967295"/>
          </p:nvPr>
        </p:nvSpPr>
        <p:spPr>
          <a:xfrm>
            <a:off x="987115" y="1676400"/>
            <a:ext cx="4019549" cy="787400"/>
          </a:xfrm>
          <a:prstGeom prst="rect">
            <a:avLst/>
          </a:prstGeom>
        </p:spPr>
        <p:txBody>
          <a:bodyPr>
            <a:normAutofit fontScale="85000" lnSpcReduction="10000"/>
          </a:bodyPr>
          <a:lstStyle/>
          <a:p>
            <a:pPr marL="0" indent="0" algn="ctr">
              <a:lnSpc>
                <a:spcPct val="120000"/>
              </a:lnSpc>
              <a:buNone/>
            </a:pPr>
            <a:r>
              <a:rPr lang="en-US" sz="2400" b="1" cap="all" spc="360" dirty="0">
                <a:latin typeface="+mn-lt"/>
                <a:ea typeface="+mn-ea"/>
                <a:cs typeface="+mn-cs"/>
              </a:rPr>
              <a:t>Hortonworks </a:t>
            </a:r>
            <a:br>
              <a:rPr lang="en-US" sz="2400" b="1" cap="all" spc="360" dirty="0">
                <a:latin typeface="+mn-lt"/>
                <a:ea typeface="+mn-ea"/>
                <a:cs typeface="+mn-cs"/>
              </a:rPr>
            </a:br>
            <a:r>
              <a:rPr lang="en-US" sz="2400" b="1" cap="all" spc="360" dirty="0">
                <a:latin typeface="+mn-lt"/>
                <a:ea typeface="+mn-ea"/>
                <a:cs typeface="+mn-cs"/>
              </a:rPr>
              <a:t>Community Connection</a:t>
            </a:r>
          </a:p>
        </p:txBody>
      </p:sp>
      <p:sp>
        <p:nvSpPr>
          <p:cNvPr id="4" name="Text Placeholder 3"/>
          <p:cNvSpPr>
            <a:spLocks noGrp="1"/>
          </p:cNvSpPr>
          <p:nvPr>
            <p:ph type="body" sz="quarter" idx="4294967295"/>
          </p:nvPr>
        </p:nvSpPr>
        <p:spPr>
          <a:xfrm>
            <a:off x="10418685" y="1676400"/>
            <a:ext cx="3752850" cy="831850"/>
          </a:xfrm>
          <a:prstGeom prst="rect">
            <a:avLst/>
          </a:prstGeom>
        </p:spPr>
        <p:txBody>
          <a:bodyPr>
            <a:normAutofit/>
          </a:bodyPr>
          <a:lstStyle/>
          <a:p>
            <a:pPr marL="0" indent="0" algn="ctr">
              <a:lnSpc>
                <a:spcPct val="110000"/>
              </a:lnSpc>
              <a:buNone/>
            </a:pPr>
            <a:r>
              <a:rPr lang="en-US" sz="2000" b="1" cap="all" spc="360" dirty="0">
                <a:ea typeface="+mn-ea"/>
                <a:cs typeface="+mn-cs"/>
              </a:rPr>
              <a:t>Hortonworks </a:t>
            </a:r>
            <a:br>
              <a:rPr lang="en-US" sz="2000" b="1" cap="all" spc="360" dirty="0">
                <a:ea typeface="+mn-ea"/>
                <a:cs typeface="+mn-cs"/>
              </a:rPr>
            </a:br>
            <a:r>
              <a:rPr lang="en-US" sz="2000" b="1" cap="all" spc="360" dirty="0">
                <a:ea typeface="+mn-ea"/>
                <a:cs typeface="+mn-cs"/>
              </a:rPr>
              <a:t>Partnerworks</a:t>
            </a:r>
          </a:p>
        </p:txBody>
      </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67579" y="2376438"/>
            <a:ext cx="2858621" cy="2858621"/>
          </a:xfrm>
          <a:prstGeom prst="rect">
            <a:avLst/>
          </a:prstGeom>
        </p:spPr>
      </p:pic>
      <p:sp>
        <p:nvSpPr>
          <p:cNvPr id="13" name="TextBox 12"/>
          <p:cNvSpPr txBox="1"/>
          <p:nvPr/>
        </p:nvSpPr>
        <p:spPr>
          <a:xfrm>
            <a:off x="829764" y="5324630"/>
            <a:ext cx="4334250" cy="1914370"/>
          </a:xfrm>
          <a:prstGeom prst="rect">
            <a:avLst/>
          </a:prstGeom>
        </p:spPr>
        <p:txBody>
          <a:bodyPr vert="horz" wrap="square" lIns="0" tIns="0" rIns="0" bIns="0" rtlCol="0" anchor="ctr" anchorCtr="0">
            <a:spAutoFit/>
          </a:bodyPr>
          <a:lstStyle/>
          <a:p>
            <a:pPr marL="225425" indent="-225425">
              <a:lnSpc>
                <a:spcPct val="120000"/>
              </a:lnSpc>
              <a:spcBef>
                <a:spcPts val="600"/>
              </a:spcBef>
              <a:buFont typeface="Arial" charset="0"/>
              <a:buChar char="•"/>
            </a:pPr>
            <a:r>
              <a:rPr lang="en-US" sz="2400" dirty="0"/>
              <a:t>Community Q/A Resources</a:t>
            </a:r>
          </a:p>
          <a:p>
            <a:pPr marL="225425" indent="-225425">
              <a:lnSpc>
                <a:spcPct val="120000"/>
              </a:lnSpc>
              <a:spcBef>
                <a:spcPts val="600"/>
              </a:spcBef>
              <a:buFont typeface="Arial" charset="0"/>
              <a:buChar char="•"/>
            </a:pPr>
            <a:r>
              <a:rPr lang="en-US" sz="2400" dirty="0"/>
              <a:t>Articles &amp; Code Repos!</a:t>
            </a:r>
          </a:p>
          <a:p>
            <a:pPr marL="225425" indent="-225425">
              <a:lnSpc>
                <a:spcPct val="120000"/>
              </a:lnSpc>
              <a:spcBef>
                <a:spcPts val="600"/>
              </a:spcBef>
              <a:buFont typeface="Arial" charset="0"/>
              <a:buChar char="•"/>
            </a:pPr>
            <a:r>
              <a:rPr lang="en-US" sz="2400" dirty="0"/>
              <a:t>Community of (big data) developers</a:t>
            </a: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12580" y="2991284"/>
            <a:ext cx="2592460" cy="1628929"/>
          </a:xfrm>
          <a:prstGeom prst="rect">
            <a:avLst/>
          </a:prstGeom>
        </p:spPr>
      </p:pic>
      <p:sp>
        <p:nvSpPr>
          <p:cNvPr id="15" name="TextBox 14"/>
          <p:cNvSpPr txBox="1"/>
          <p:nvPr/>
        </p:nvSpPr>
        <p:spPr>
          <a:xfrm>
            <a:off x="5562600" y="5324630"/>
            <a:ext cx="4092420" cy="1914370"/>
          </a:xfrm>
          <a:prstGeom prst="rect">
            <a:avLst/>
          </a:prstGeom>
        </p:spPr>
        <p:txBody>
          <a:bodyPr vert="horz" wrap="square" lIns="0" tIns="0" rIns="0" bIns="0" rtlCol="0" anchor="ctr" anchorCtr="0">
            <a:spAutoFit/>
          </a:bodyPr>
          <a:lstStyle/>
          <a:p>
            <a:pPr marL="225425" indent="-225425">
              <a:lnSpc>
                <a:spcPct val="120000"/>
              </a:lnSpc>
              <a:spcBef>
                <a:spcPts val="600"/>
              </a:spcBef>
              <a:buFont typeface="Arial" charset="0"/>
              <a:buChar char="•"/>
            </a:pPr>
            <a:r>
              <a:rPr lang="en-US" sz="2400" dirty="0" smtClean="0"/>
              <a:t>Open Ecosystem of Big Data for vendors &amp; end-users</a:t>
            </a:r>
          </a:p>
          <a:p>
            <a:pPr marL="225425" indent="-225425">
              <a:lnSpc>
                <a:spcPct val="120000"/>
              </a:lnSpc>
              <a:spcBef>
                <a:spcPts val="600"/>
              </a:spcBef>
              <a:buFont typeface="Arial" charset="0"/>
              <a:buChar char="•"/>
            </a:pPr>
            <a:r>
              <a:rPr lang="en-US" sz="2400" dirty="0" smtClean="0"/>
              <a:t>Advance Apache</a:t>
            </a:r>
            <a:r>
              <a:rPr lang="en-US" sz="2400" dirty="0"/>
              <a:t>™ Hadoop®</a:t>
            </a:r>
          </a:p>
          <a:p>
            <a:pPr marL="225425" indent="-225425">
              <a:lnSpc>
                <a:spcPct val="120000"/>
              </a:lnSpc>
              <a:spcBef>
                <a:spcPts val="600"/>
              </a:spcBef>
              <a:buFont typeface="Arial" charset="0"/>
              <a:buChar char="•"/>
            </a:pPr>
            <a:r>
              <a:rPr lang="en-US" sz="2400" dirty="0" smtClean="0"/>
              <a:t>Enable more Big Data Apps</a:t>
            </a:r>
          </a:p>
        </p:txBody>
      </p:sp>
      <p:pic>
        <p:nvPicPr>
          <p:cNvPr id="9" name="Picture 8"/>
          <p:cNvPicPr>
            <a:picLocks noChangeAspect="1"/>
          </p:cNvPicPr>
          <p:nvPr/>
        </p:nvPicPr>
        <p:blipFill>
          <a:blip r:embed="rId5"/>
          <a:stretch>
            <a:fillRect/>
          </a:stretch>
        </p:blipFill>
        <p:spPr>
          <a:xfrm>
            <a:off x="11019712" y="2667000"/>
            <a:ext cx="2484438" cy="2218248"/>
          </a:xfrm>
          <a:prstGeom prst="rect">
            <a:avLst/>
          </a:prstGeom>
        </p:spPr>
      </p:pic>
      <p:sp>
        <p:nvSpPr>
          <p:cNvPr id="16" name="TextBox 15"/>
          <p:cNvSpPr txBox="1"/>
          <p:nvPr/>
        </p:nvSpPr>
        <p:spPr>
          <a:xfrm>
            <a:off x="10248900" y="5324630"/>
            <a:ext cx="4092420" cy="1394228"/>
          </a:xfrm>
          <a:prstGeom prst="rect">
            <a:avLst/>
          </a:prstGeom>
        </p:spPr>
        <p:txBody>
          <a:bodyPr vert="horz" wrap="square" lIns="0" tIns="0" rIns="0" bIns="0" rtlCol="0" anchor="ctr" anchorCtr="0">
            <a:spAutoFit/>
          </a:bodyPr>
          <a:lstStyle/>
          <a:p>
            <a:pPr marL="225425" indent="-225425">
              <a:lnSpc>
                <a:spcPct val="120000"/>
              </a:lnSpc>
              <a:spcBef>
                <a:spcPts val="600"/>
              </a:spcBef>
              <a:buFont typeface="Arial" charset="0"/>
              <a:buChar char="•"/>
            </a:pPr>
            <a:r>
              <a:rPr lang="en-US" sz="2400" dirty="0" smtClean="0"/>
              <a:t>World class </a:t>
            </a:r>
            <a:r>
              <a:rPr lang="en-US" sz="2400" dirty="0"/>
              <a:t>partner </a:t>
            </a:r>
            <a:r>
              <a:rPr lang="en-US" sz="2400" dirty="0" smtClean="0"/>
              <a:t>program</a:t>
            </a:r>
          </a:p>
          <a:p>
            <a:pPr marL="225425" indent="-225425">
              <a:lnSpc>
                <a:spcPct val="120000"/>
              </a:lnSpc>
              <a:spcBef>
                <a:spcPts val="600"/>
              </a:spcBef>
              <a:buFont typeface="Arial" charset="0"/>
              <a:buChar char="•"/>
            </a:pPr>
            <a:r>
              <a:rPr lang="en-US" sz="2400" dirty="0" smtClean="0"/>
              <a:t>Network of partners providing best-in-class solutions</a:t>
            </a:r>
          </a:p>
        </p:txBody>
      </p:sp>
      <p:sp>
        <p:nvSpPr>
          <p:cNvPr id="17" name="Text Placeholder 3"/>
          <p:cNvSpPr txBox="1">
            <a:spLocks/>
          </p:cNvSpPr>
          <p:nvPr/>
        </p:nvSpPr>
        <p:spPr>
          <a:xfrm>
            <a:off x="5732385" y="1676400"/>
            <a:ext cx="3752850" cy="831850"/>
          </a:xfrm>
          <a:prstGeom prst="rect">
            <a:avLst/>
          </a:prstGeom>
        </p:spPr>
        <p:txBody>
          <a:bodyPr vert="horz" lIns="0" tIns="45720" rIns="0" bIns="45720" rtlCol="0">
            <a:normAutofit/>
          </a:bodyPr>
          <a:lstStyle>
            <a:lvl1pPr marL="411480" indent="-411480" algn="l" defTabSz="548640" rtl="0" eaLnBrk="1" fontAlgn="base" hangingPunct="1">
              <a:lnSpc>
                <a:spcPct val="90000"/>
              </a:lnSpc>
              <a:spcBef>
                <a:spcPts val="1200"/>
              </a:spcBef>
              <a:spcAft>
                <a:spcPct val="0"/>
              </a:spcAft>
              <a:buClr>
                <a:schemeClr val="accent1"/>
              </a:buClr>
              <a:buSzPct val="75000"/>
              <a:buFont typeface="Wingdings 2" pitchFamily="18" charset="2"/>
              <a:buChar char="Ã"/>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Font typeface="Arial"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lnSpc>
                <a:spcPct val="110000"/>
              </a:lnSpc>
              <a:buFont typeface="Wingdings 2" pitchFamily="18" charset="2"/>
              <a:buNone/>
            </a:pPr>
            <a:r>
              <a:rPr lang="en-US" sz="2000" b="1" cap="all" spc="360" dirty="0" smtClean="0">
                <a:ea typeface="+mn-ea"/>
                <a:cs typeface="+mn-cs"/>
              </a:rPr>
              <a:t>Hadoop &amp; Big data ecosystem</a:t>
            </a:r>
            <a:endParaRPr lang="en-US" sz="2000" b="1" cap="all" spc="360" dirty="0">
              <a:ea typeface="+mn-ea"/>
              <a:cs typeface="+mn-cs"/>
            </a:endParaRPr>
          </a:p>
        </p:txBody>
      </p:sp>
    </p:spTree>
    <p:extLst>
      <p:ext uri="{BB962C8B-B14F-4D97-AF65-F5344CB8AC3E}">
        <p14:creationId xmlns:p14="http://schemas.microsoft.com/office/powerpoint/2010/main" val="297547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36"/>
          <p:cNvSpPr>
            <a:spLocks/>
          </p:cNvSpPr>
          <p:nvPr/>
        </p:nvSpPr>
        <p:spPr bwMode="auto">
          <a:xfrm flipH="1">
            <a:off x="3846121" y="1739550"/>
            <a:ext cx="3288029" cy="3706353"/>
          </a:xfrm>
          <a:custGeom>
            <a:avLst/>
            <a:gdLst>
              <a:gd name="T0" fmla="*/ 488 w 977"/>
              <a:gd name="T1" fmla="*/ 0 h 1100"/>
              <a:gd name="T2" fmla="*/ 541 w 977"/>
              <a:gd name="T3" fmla="*/ 14 h 1100"/>
              <a:gd name="T4" fmla="*/ 924 w 977"/>
              <a:gd name="T5" fmla="*/ 235 h 1100"/>
              <a:gd name="T6" fmla="*/ 977 w 977"/>
              <a:gd name="T7" fmla="*/ 327 h 1100"/>
              <a:gd name="T8" fmla="*/ 977 w 977"/>
              <a:gd name="T9" fmla="*/ 769 h 1100"/>
              <a:gd name="T10" fmla="*/ 924 w 977"/>
              <a:gd name="T11" fmla="*/ 860 h 1100"/>
              <a:gd name="T12" fmla="*/ 541 w 977"/>
              <a:gd name="T13" fmla="*/ 1081 h 1100"/>
              <a:gd name="T14" fmla="*/ 436 w 977"/>
              <a:gd name="T15" fmla="*/ 1081 h 1100"/>
              <a:gd name="T16" fmla="*/ 53 w 977"/>
              <a:gd name="T17" fmla="*/ 860 h 1100"/>
              <a:gd name="T18" fmla="*/ 0 w 977"/>
              <a:gd name="T19" fmla="*/ 769 h 1100"/>
              <a:gd name="T20" fmla="*/ 0 w 977"/>
              <a:gd name="T21" fmla="*/ 327 h 1100"/>
              <a:gd name="T22" fmla="*/ 53 w 977"/>
              <a:gd name="T23" fmla="*/ 235 h 1100"/>
              <a:gd name="T24" fmla="*/ 436 w 977"/>
              <a:gd name="T25" fmla="*/ 14 h 1100"/>
              <a:gd name="T26" fmla="*/ 488 w 977"/>
              <a:gd name="T27"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7" h="1100">
                <a:moveTo>
                  <a:pt x="488" y="0"/>
                </a:moveTo>
                <a:cubicBezTo>
                  <a:pt x="507" y="0"/>
                  <a:pt x="525" y="5"/>
                  <a:pt x="541" y="14"/>
                </a:cubicBezTo>
                <a:cubicBezTo>
                  <a:pt x="924" y="235"/>
                  <a:pt x="924" y="235"/>
                  <a:pt x="924" y="235"/>
                </a:cubicBezTo>
                <a:cubicBezTo>
                  <a:pt x="957" y="254"/>
                  <a:pt x="977" y="289"/>
                  <a:pt x="977" y="327"/>
                </a:cubicBezTo>
                <a:cubicBezTo>
                  <a:pt x="977" y="769"/>
                  <a:pt x="977" y="769"/>
                  <a:pt x="977" y="769"/>
                </a:cubicBezTo>
                <a:cubicBezTo>
                  <a:pt x="977" y="807"/>
                  <a:pt x="957" y="842"/>
                  <a:pt x="924" y="860"/>
                </a:cubicBezTo>
                <a:cubicBezTo>
                  <a:pt x="541" y="1081"/>
                  <a:pt x="541" y="1081"/>
                  <a:pt x="541" y="1081"/>
                </a:cubicBezTo>
                <a:cubicBezTo>
                  <a:pt x="508" y="1100"/>
                  <a:pt x="468" y="1100"/>
                  <a:pt x="436" y="1081"/>
                </a:cubicBezTo>
                <a:cubicBezTo>
                  <a:pt x="53" y="860"/>
                  <a:pt x="53" y="860"/>
                  <a:pt x="53" y="860"/>
                </a:cubicBezTo>
                <a:cubicBezTo>
                  <a:pt x="20" y="842"/>
                  <a:pt x="0" y="807"/>
                  <a:pt x="0" y="769"/>
                </a:cubicBezTo>
                <a:cubicBezTo>
                  <a:pt x="0" y="327"/>
                  <a:pt x="0" y="327"/>
                  <a:pt x="0" y="327"/>
                </a:cubicBezTo>
                <a:cubicBezTo>
                  <a:pt x="0" y="289"/>
                  <a:pt x="20" y="254"/>
                  <a:pt x="53" y="235"/>
                </a:cubicBezTo>
                <a:cubicBezTo>
                  <a:pt x="436" y="14"/>
                  <a:pt x="436" y="14"/>
                  <a:pt x="436" y="14"/>
                </a:cubicBezTo>
                <a:cubicBezTo>
                  <a:pt x="452" y="5"/>
                  <a:pt x="470" y="0"/>
                  <a:pt x="488" y="0"/>
                </a:cubicBezTo>
              </a:path>
            </a:pathLst>
          </a:custGeom>
          <a:solidFill>
            <a:srgbClr val="ACE8A0"/>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1979">
              <a:solidFill>
                <a:prstClr val="black"/>
              </a:solidFill>
            </a:endParaRPr>
          </a:p>
        </p:txBody>
      </p:sp>
      <p:sp>
        <p:nvSpPr>
          <p:cNvPr id="36" name="TextBox 35"/>
          <p:cNvSpPr txBox="1"/>
          <p:nvPr/>
        </p:nvSpPr>
        <p:spPr bwMode="gray">
          <a:xfrm rot="16200000">
            <a:off x="3611010" y="3387074"/>
            <a:ext cx="843140" cy="310730"/>
          </a:xfrm>
          <a:prstGeom prst="rect">
            <a:avLst/>
          </a:prstGeom>
        </p:spPr>
        <p:txBody>
          <a:bodyPr vert="horz" wrap="none" lIns="0" tIns="0" rIns="0" bIns="0" rtlCol="0" anchor="ctr">
            <a:noAutofit/>
          </a:bodyPr>
          <a:lstStyle/>
          <a:p>
            <a:pPr algn="ctr"/>
            <a:r>
              <a:rPr lang="en-US" sz="1000" cap="all" spc="60" dirty="0">
                <a:solidFill>
                  <a:prstClr val="black"/>
                </a:solidFill>
              </a:rPr>
              <a:t>storage</a:t>
            </a:r>
          </a:p>
        </p:txBody>
      </p:sp>
      <p:sp>
        <p:nvSpPr>
          <p:cNvPr id="39" name="TextBox 38"/>
          <p:cNvSpPr txBox="1"/>
          <p:nvPr/>
        </p:nvSpPr>
        <p:spPr bwMode="gray">
          <a:xfrm rot="5400000">
            <a:off x="6567540" y="3387074"/>
            <a:ext cx="843140" cy="310730"/>
          </a:xfrm>
          <a:prstGeom prst="rect">
            <a:avLst/>
          </a:prstGeom>
        </p:spPr>
        <p:txBody>
          <a:bodyPr vert="horz" wrap="none" lIns="0" tIns="0" rIns="0" bIns="0" rtlCol="0" anchor="ctr">
            <a:noAutofit/>
          </a:bodyPr>
          <a:lstStyle/>
          <a:p>
            <a:pPr algn="ctr"/>
            <a:r>
              <a:rPr lang="en-US" sz="1000" cap="all" spc="60" dirty="0">
                <a:solidFill>
                  <a:prstClr val="black"/>
                </a:solidFill>
              </a:rPr>
              <a:t>storage</a:t>
            </a:r>
          </a:p>
        </p:txBody>
      </p:sp>
      <p:sp>
        <p:nvSpPr>
          <p:cNvPr id="2" name="Title 1"/>
          <p:cNvSpPr>
            <a:spLocks noGrp="1"/>
          </p:cNvSpPr>
          <p:nvPr>
            <p:ph type="ctrTitle"/>
          </p:nvPr>
        </p:nvSpPr>
        <p:spPr/>
        <p:txBody>
          <a:bodyPr/>
          <a:lstStyle/>
          <a:p>
            <a:r>
              <a:rPr lang="en-US" dirty="0"/>
              <a:t>Hortonworks Provides Full Lifecycle Support </a:t>
            </a:r>
          </a:p>
        </p:txBody>
      </p:sp>
      <p:grpSp>
        <p:nvGrpSpPr>
          <p:cNvPr id="362" name="Group 361"/>
          <p:cNvGrpSpPr/>
          <p:nvPr/>
        </p:nvGrpSpPr>
        <p:grpSpPr bwMode="gray">
          <a:xfrm>
            <a:off x="731613" y="4753591"/>
            <a:ext cx="5696320" cy="99752"/>
            <a:chOff x="1078146" y="3930405"/>
            <a:chExt cx="4746933" cy="83127"/>
          </a:xfrm>
        </p:grpSpPr>
        <p:cxnSp>
          <p:nvCxnSpPr>
            <p:cNvPr id="31" name="Straight Connector 30"/>
            <p:cNvCxnSpPr>
              <a:stCxn id="32" idx="2"/>
            </p:cNvCxnSpPr>
            <p:nvPr/>
          </p:nvCxnSpPr>
          <p:spPr bwMode="gray">
            <a:xfrm>
              <a:off x="1078146" y="3971969"/>
              <a:ext cx="4722270" cy="0"/>
            </a:xfrm>
            <a:prstGeom prst="line">
              <a:avLst/>
            </a:prstGeom>
            <a:noFill/>
            <a:ln w="12700" cap="flat" cmpd="sng" algn="ctr">
              <a:solidFill>
                <a:schemeClr val="accent4"/>
              </a:solidFill>
              <a:prstDash val="solid"/>
              <a:headEnd type="none" w="med" len="med"/>
              <a:tailEnd type="none" w="med" len="med"/>
            </a:ln>
            <a:effectLst/>
          </p:spPr>
        </p:cxnSp>
        <p:sp>
          <p:nvSpPr>
            <p:cNvPr id="32" name="Oval 31"/>
            <p:cNvSpPr>
              <a:spLocks noChangeAspect="1"/>
            </p:cNvSpPr>
            <p:nvPr/>
          </p:nvSpPr>
          <p:spPr bwMode="gray">
            <a:xfrm>
              <a:off x="1078146" y="3930405"/>
              <a:ext cx="83127" cy="83127"/>
            </a:xfrm>
            <a:prstGeom prst="ellipse">
              <a:avLst/>
            </a:prstGeom>
            <a:solidFill>
              <a:schemeClr val="accent4"/>
            </a:solidFill>
            <a:ln w="9525" cap="flat" cmpd="sng" algn="ctr">
              <a:noFill/>
              <a:prstDash val="solid"/>
            </a:ln>
            <a:effectLst/>
          </p:spPr>
          <p:txBody>
            <a:bodyPr tIns="91440" bIns="91440" rtlCol="0" anchor="t" anchorCtr="0"/>
            <a:lstStyle/>
            <a:p>
              <a:pPr>
                <a:defRPr/>
              </a:pPr>
              <a:endParaRPr lang="en-US" sz="1979" kern="0" dirty="0">
                <a:solidFill>
                  <a:srgbClr val="FFFFFF"/>
                </a:solidFill>
              </a:endParaRPr>
            </a:p>
          </p:txBody>
        </p:sp>
        <p:sp>
          <p:nvSpPr>
            <p:cNvPr id="33" name="Oval 32"/>
            <p:cNvSpPr>
              <a:spLocks noChangeAspect="1"/>
            </p:cNvSpPr>
            <p:nvPr/>
          </p:nvSpPr>
          <p:spPr bwMode="gray">
            <a:xfrm>
              <a:off x="5741952" y="3930405"/>
              <a:ext cx="83127" cy="83127"/>
            </a:xfrm>
            <a:prstGeom prst="ellipse">
              <a:avLst/>
            </a:prstGeom>
            <a:solidFill>
              <a:schemeClr val="tx2"/>
            </a:solidFill>
            <a:ln w="12700" cap="flat" cmpd="sng" algn="ctr">
              <a:solidFill>
                <a:schemeClr val="accent4"/>
              </a:solidFill>
              <a:prstDash val="solid"/>
            </a:ln>
            <a:effectLst/>
          </p:spPr>
          <p:txBody>
            <a:bodyPr tIns="91440" bIns="91440" rtlCol="0" anchor="t" anchorCtr="0"/>
            <a:lstStyle/>
            <a:p>
              <a:pPr>
                <a:defRPr/>
              </a:pPr>
              <a:endParaRPr lang="en-US" sz="1979" kern="0" dirty="0">
                <a:solidFill>
                  <a:srgbClr val="FFFFFF"/>
                </a:solidFill>
              </a:endParaRPr>
            </a:p>
          </p:txBody>
        </p:sp>
      </p:grpSp>
      <p:sp>
        <p:nvSpPr>
          <p:cNvPr id="35" name="Text Placeholder 5"/>
          <p:cNvSpPr txBox="1">
            <a:spLocks/>
          </p:cNvSpPr>
          <p:nvPr/>
        </p:nvSpPr>
        <p:spPr>
          <a:xfrm>
            <a:off x="7882759" y="1604429"/>
            <a:ext cx="6880992" cy="5458531"/>
          </a:xfrm>
          <a:prstGeom prst="rect">
            <a:avLst/>
          </a:prstGeom>
        </p:spPr>
        <p:txBody>
          <a:bodyPr vert="horz" lIns="0" anchor="ctr"/>
          <a:lstStyle>
            <a:lvl1pPr marL="0" indent="0" algn="l" defTabSz="548640" rtl="0" eaLnBrk="1" fontAlgn="base" hangingPunct="1">
              <a:lnSpc>
                <a:spcPct val="90000"/>
              </a:lnSpc>
              <a:spcBef>
                <a:spcPts val="900"/>
              </a:spcBef>
              <a:spcAft>
                <a:spcPct val="0"/>
              </a:spcAft>
              <a:buClr>
                <a:srgbClr val="69BE28"/>
              </a:buClr>
              <a:buFont typeface="Wingdings" charset="2"/>
              <a:buNone/>
              <a:defRPr sz="2800" b="1" i="0" kern="1200" baseline="0">
                <a:solidFill>
                  <a:schemeClr val="accent5"/>
                </a:solidFill>
                <a:latin typeface="+mn-lt"/>
                <a:ea typeface="ヒラギノ角ゴ Pro W3" charset="-128"/>
                <a:cs typeface="Arial"/>
              </a:defRPr>
            </a:lvl1pPr>
            <a:lvl2pPr marL="0" indent="0" algn="l" defTabSz="70486" rtl="0" eaLnBrk="1" fontAlgn="base" hangingPunct="1">
              <a:lnSpc>
                <a:spcPct val="90000"/>
              </a:lnSpc>
              <a:spcBef>
                <a:spcPts val="900"/>
              </a:spcBef>
              <a:spcAft>
                <a:spcPct val="0"/>
              </a:spcAft>
              <a:buFont typeface="Lucida Grande"/>
              <a:buNone/>
              <a:tabLst/>
              <a:defRPr sz="2800" b="1" kern="1200">
                <a:solidFill>
                  <a:srgbClr val="3B8640"/>
                </a:solidFill>
                <a:latin typeface="+mn-lt"/>
                <a:ea typeface="ヒラギノ角ゴ Pro W3" charset="-128"/>
                <a:cs typeface="ヒラギノ角ゴ Pro W3" charset="-128"/>
              </a:defRPr>
            </a:lvl2pPr>
            <a:lvl3pPr marL="393700" indent="-393700" algn="l" defTabSz="339090" rtl="0" eaLnBrk="1" fontAlgn="base" hangingPunct="1">
              <a:lnSpc>
                <a:spcPct val="90000"/>
              </a:lnSpc>
              <a:spcBef>
                <a:spcPts val="900"/>
              </a:spcBef>
              <a:spcAft>
                <a:spcPts val="0"/>
              </a:spcAft>
              <a:buClr>
                <a:schemeClr val="accent1"/>
              </a:buClr>
              <a:buSzPct val="75000"/>
              <a:buFont typeface="Wingdings 2" pitchFamily="18" charset="2"/>
              <a:buChar char=""/>
              <a:tabLst/>
              <a:defRPr sz="2800" kern="1200">
                <a:solidFill>
                  <a:srgbClr val="1E1E1E"/>
                </a:solidFill>
                <a:latin typeface="+mn-lt"/>
                <a:ea typeface="ヒラギノ角ゴ Pro W3" charset="-128"/>
                <a:cs typeface="ヒラギノ角ゴ Pro W3" charset="-128"/>
              </a:defRPr>
            </a:lvl3pPr>
            <a:lvl4pPr marL="1025525" indent="-395288" algn="l" defTabSz="339090" rtl="0" eaLnBrk="1" fontAlgn="base" hangingPunct="1">
              <a:lnSpc>
                <a:spcPct val="90000"/>
              </a:lnSpc>
              <a:spcBef>
                <a:spcPts val="900"/>
              </a:spcBef>
              <a:spcAft>
                <a:spcPts val="0"/>
              </a:spcAft>
              <a:buFont typeface="Arial" charset="0"/>
              <a:buChar char="–"/>
              <a:defRPr sz="2600" kern="1200">
                <a:solidFill>
                  <a:srgbClr val="1E1E1E"/>
                </a:solidFill>
                <a:latin typeface="+mn-lt"/>
                <a:ea typeface="ヒラギノ角ゴ Pro W3" charset="-128"/>
                <a:cs typeface="ヒラギノ角ゴ Pro W3" charset="-128"/>
              </a:defRPr>
            </a:lvl4pPr>
            <a:lvl5pPr marL="752476" indent="-211456" algn="l" defTabSz="339090" rtl="0" eaLnBrk="1" fontAlgn="base" hangingPunct="1">
              <a:lnSpc>
                <a:spcPct val="90000"/>
              </a:lnSpc>
              <a:spcBef>
                <a:spcPts val="931"/>
              </a:spcBef>
              <a:spcAft>
                <a:spcPts val="0"/>
              </a:spcAft>
              <a:buFont typeface="Lucida Grande"/>
              <a:buChar char="-"/>
              <a:defRPr sz="1680" kern="1200">
                <a:solidFill>
                  <a:srgbClr val="1E1E1E"/>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a:spcAft>
                <a:spcPts val="900"/>
              </a:spcAft>
            </a:pPr>
            <a:r>
              <a:rPr lang="en-US" dirty="0">
                <a:solidFill>
                  <a:srgbClr val="3B8640"/>
                </a:solidFill>
              </a:rPr>
              <a:t>Hortonworks Expertise</a:t>
            </a:r>
            <a:r>
              <a:rPr lang="en-US" b="0" dirty="0">
                <a:solidFill>
                  <a:schemeClr val="tx1"/>
                </a:solidFill>
              </a:rPr>
              <a:t/>
            </a:r>
            <a:br>
              <a:rPr lang="en-US" b="0" dirty="0">
                <a:solidFill>
                  <a:schemeClr val="tx1"/>
                </a:solidFill>
              </a:rPr>
            </a:br>
            <a:r>
              <a:rPr lang="en-US" b="0" dirty="0">
                <a:solidFill>
                  <a:schemeClr val="tx1"/>
                </a:solidFill>
              </a:rPr>
              <a:t>from the original architects of </a:t>
            </a:r>
            <a:br>
              <a:rPr lang="en-US" b="0" dirty="0">
                <a:solidFill>
                  <a:schemeClr val="tx1"/>
                </a:solidFill>
              </a:rPr>
            </a:br>
            <a:r>
              <a:rPr lang="en-US" b="0" dirty="0">
                <a:solidFill>
                  <a:schemeClr val="tx1"/>
                </a:solidFill>
              </a:rPr>
              <a:t>Apache Hadoop and Apache NiFi</a:t>
            </a:r>
          </a:p>
          <a:p>
            <a:pPr>
              <a:spcAft>
                <a:spcPts val="900"/>
              </a:spcAft>
            </a:pPr>
            <a:r>
              <a:rPr lang="en-US" dirty="0">
                <a:solidFill>
                  <a:srgbClr val="3B8640"/>
                </a:solidFill>
              </a:rPr>
              <a:t>Annual Subscriptions</a:t>
            </a:r>
            <a:r>
              <a:rPr lang="en-US" b="0" dirty="0">
                <a:solidFill>
                  <a:schemeClr val="tx1"/>
                </a:solidFill>
              </a:rPr>
              <a:t/>
            </a:r>
            <a:br>
              <a:rPr lang="en-US" b="0" dirty="0">
                <a:solidFill>
                  <a:schemeClr val="tx1"/>
                </a:solidFill>
              </a:rPr>
            </a:br>
            <a:r>
              <a:rPr lang="en-US" b="0" dirty="0">
                <a:solidFill>
                  <a:schemeClr val="tx1"/>
                </a:solidFill>
              </a:rPr>
              <a:t>align your success with ours</a:t>
            </a:r>
          </a:p>
          <a:p>
            <a:pPr>
              <a:spcAft>
                <a:spcPts val="900"/>
              </a:spcAft>
            </a:pPr>
            <a:r>
              <a:rPr lang="en-US" dirty="0">
                <a:solidFill>
                  <a:srgbClr val="3B8640"/>
                </a:solidFill>
              </a:rPr>
              <a:t>Apache Committers</a:t>
            </a:r>
            <a:br>
              <a:rPr lang="en-US" dirty="0">
                <a:solidFill>
                  <a:srgbClr val="3B8640"/>
                </a:solidFill>
              </a:rPr>
            </a:br>
            <a:r>
              <a:rPr lang="en-US" b="0" dirty="0">
                <a:solidFill>
                  <a:schemeClr val="tx1"/>
                </a:solidFill>
              </a:rPr>
              <a:t>advocate for the requirements of our customers and provide them roadmap</a:t>
            </a:r>
            <a:br>
              <a:rPr lang="en-US" b="0" dirty="0">
                <a:solidFill>
                  <a:schemeClr val="tx1"/>
                </a:solidFill>
              </a:rPr>
            </a:br>
            <a:r>
              <a:rPr lang="en-US" b="0" dirty="0">
                <a:solidFill>
                  <a:schemeClr val="tx1"/>
                </a:solidFill>
              </a:rPr>
              <a:t>visibility to help guide their journey</a:t>
            </a:r>
          </a:p>
          <a:p>
            <a:pPr>
              <a:spcAft>
                <a:spcPts val="900"/>
              </a:spcAft>
            </a:pPr>
            <a:r>
              <a:rPr lang="en-US" dirty="0">
                <a:solidFill>
                  <a:srgbClr val="3B8640"/>
                </a:solidFill>
              </a:rPr>
              <a:t>Expert Consulting and Training</a:t>
            </a:r>
            <a:r>
              <a:rPr lang="en-US" b="0" dirty="0">
                <a:solidFill>
                  <a:schemeClr val="tx1"/>
                </a:solidFill>
              </a:rPr>
              <a:t/>
            </a:r>
            <a:br>
              <a:rPr lang="en-US" b="0" dirty="0">
                <a:solidFill>
                  <a:schemeClr val="tx1"/>
                </a:solidFill>
              </a:rPr>
            </a:br>
            <a:r>
              <a:rPr lang="en-US" b="0" dirty="0">
                <a:solidFill>
                  <a:schemeClr val="tx1"/>
                </a:solidFill>
              </a:rPr>
              <a:t>help you and your team get the most </a:t>
            </a:r>
            <a:br>
              <a:rPr lang="en-US" b="0" dirty="0">
                <a:solidFill>
                  <a:schemeClr val="tx1"/>
                </a:solidFill>
              </a:rPr>
            </a:br>
            <a:r>
              <a:rPr lang="en-US" b="0" dirty="0">
                <a:solidFill>
                  <a:schemeClr val="tx1"/>
                </a:solidFill>
              </a:rPr>
              <a:t>from your Open Data Platforms</a:t>
            </a:r>
          </a:p>
        </p:txBody>
      </p:sp>
      <p:sp>
        <p:nvSpPr>
          <p:cNvPr id="46" name="Freeform 45"/>
          <p:cNvSpPr>
            <a:spLocks/>
          </p:cNvSpPr>
          <p:nvPr/>
        </p:nvSpPr>
        <p:spPr bwMode="auto">
          <a:xfrm flipH="1">
            <a:off x="4577337" y="3967124"/>
            <a:ext cx="625517" cy="705099"/>
          </a:xfrm>
          <a:custGeom>
            <a:avLst/>
            <a:gdLst>
              <a:gd name="T0" fmla="*/ 488 w 977"/>
              <a:gd name="T1" fmla="*/ 0 h 1100"/>
              <a:gd name="T2" fmla="*/ 541 w 977"/>
              <a:gd name="T3" fmla="*/ 14 h 1100"/>
              <a:gd name="T4" fmla="*/ 924 w 977"/>
              <a:gd name="T5" fmla="*/ 235 h 1100"/>
              <a:gd name="T6" fmla="*/ 977 w 977"/>
              <a:gd name="T7" fmla="*/ 327 h 1100"/>
              <a:gd name="T8" fmla="*/ 977 w 977"/>
              <a:gd name="T9" fmla="*/ 769 h 1100"/>
              <a:gd name="T10" fmla="*/ 924 w 977"/>
              <a:gd name="T11" fmla="*/ 860 h 1100"/>
              <a:gd name="T12" fmla="*/ 541 w 977"/>
              <a:gd name="T13" fmla="*/ 1081 h 1100"/>
              <a:gd name="T14" fmla="*/ 436 w 977"/>
              <a:gd name="T15" fmla="*/ 1081 h 1100"/>
              <a:gd name="T16" fmla="*/ 53 w 977"/>
              <a:gd name="T17" fmla="*/ 860 h 1100"/>
              <a:gd name="T18" fmla="*/ 0 w 977"/>
              <a:gd name="T19" fmla="*/ 769 h 1100"/>
              <a:gd name="T20" fmla="*/ 0 w 977"/>
              <a:gd name="T21" fmla="*/ 327 h 1100"/>
              <a:gd name="T22" fmla="*/ 53 w 977"/>
              <a:gd name="T23" fmla="*/ 235 h 1100"/>
              <a:gd name="T24" fmla="*/ 436 w 977"/>
              <a:gd name="T25" fmla="*/ 14 h 1100"/>
              <a:gd name="T26" fmla="*/ 488 w 977"/>
              <a:gd name="T27"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7" h="1100">
                <a:moveTo>
                  <a:pt x="488" y="0"/>
                </a:moveTo>
                <a:cubicBezTo>
                  <a:pt x="507" y="0"/>
                  <a:pt x="525" y="5"/>
                  <a:pt x="541" y="14"/>
                </a:cubicBezTo>
                <a:cubicBezTo>
                  <a:pt x="924" y="235"/>
                  <a:pt x="924" y="235"/>
                  <a:pt x="924" y="235"/>
                </a:cubicBezTo>
                <a:cubicBezTo>
                  <a:pt x="957" y="254"/>
                  <a:pt x="977" y="289"/>
                  <a:pt x="977" y="327"/>
                </a:cubicBezTo>
                <a:cubicBezTo>
                  <a:pt x="977" y="769"/>
                  <a:pt x="977" y="769"/>
                  <a:pt x="977" y="769"/>
                </a:cubicBezTo>
                <a:cubicBezTo>
                  <a:pt x="977" y="807"/>
                  <a:pt x="957" y="842"/>
                  <a:pt x="924" y="860"/>
                </a:cubicBezTo>
                <a:cubicBezTo>
                  <a:pt x="541" y="1081"/>
                  <a:pt x="541" y="1081"/>
                  <a:pt x="541" y="1081"/>
                </a:cubicBezTo>
                <a:cubicBezTo>
                  <a:pt x="508" y="1100"/>
                  <a:pt x="468" y="1100"/>
                  <a:pt x="436" y="1081"/>
                </a:cubicBezTo>
                <a:cubicBezTo>
                  <a:pt x="53" y="860"/>
                  <a:pt x="53" y="860"/>
                  <a:pt x="53" y="860"/>
                </a:cubicBezTo>
                <a:cubicBezTo>
                  <a:pt x="20" y="842"/>
                  <a:pt x="0" y="807"/>
                  <a:pt x="0" y="769"/>
                </a:cubicBezTo>
                <a:cubicBezTo>
                  <a:pt x="0" y="327"/>
                  <a:pt x="0" y="327"/>
                  <a:pt x="0" y="327"/>
                </a:cubicBezTo>
                <a:cubicBezTo>
                  <a:pt x="0" y="289"/>
                  <a:pt x="20" y="254"/>
                  <a:pt x="53" y="235"/>
                </a:cubicBezTo>
                <a:cubicBezTo>
                  <a:pt x="436" y="14"/>
                  <a:pt x="436" y="14"/>
                  <a:pt x="436" y="14"/>
                </a:cubicBezTo>
                <a:cubicBezTo>
                  <a:pt x="452" y="5"/>
                  <a:pt x="470" y="0"/>
                  <a:pt x="488" y="0"/>
                </a:cubicBezTo>
              </a:path>
            </a:pathLst>
          </a:custGeom>
          <a:solidFill>
            <a:schemeClr val="bg1">
              <a:lumMod val="50000"/>
              <a:lumOff val="50000"/>
            </a:schemeClr>
          </a:solidFill>
          <a:ln w="12700" cap="flat">
            <a:solidFill>
              <a:schemeClr val="bg1">
                <a:lumMod val="10000"/>
                <a:lumOff val="90000"/>
              </a:schemeClr>
            </a:solidFill>
            <a:prstDash val="solid"/>
            <a:miter lim="800000"/>
            <a:headEnd/>
            <a:tailEnd/>
          </a:ln>
          <a:extLst/>
        </p:spPr>
        <p:txBody>
          <a:bodyPr vert="horz" wrap="square" lIns="0" tIns="0" rIns="0" bIns="0" numCol="1" anchor="ctr" anchorCtr="0" compatLnSpc="1">
            <a:prstTxWarp prst="textNoShape">
              <a:avLst/>
            </a:prstTxWarp>
          </a:bodyPr>
          <a:lstStyle/>
          <a:p>
            <a:pPr algn="ctr" defTabSz="548696"/>
            <a:r>
              <a:rPr lang="en-US" sz="900">
                <a:solidFill>
                  <a:prstClr val="black"/>
                </a:solidFill>
              </a:rPr>
              <a:t>Project 2</a:t>
            </a:r>
          </a:p>
        </p:txBody>
      </p:sp>
      <p:sp>
        <p:nvSpPr>
          <p:cNvPr id="47" name="Freeform 46"/>
          <p:cNvSpPr>
            <a:spLocks/>
          </p:cNvSpPr>
          <p:nvPr/>
        </p:nvSpPr>
        <p:spPr bwMode="auto">
          <a:xfrm flipH="1">
            <a:off x="4894254" y="2339207"/>
            <a:ext cx="625517" cy="705099"/>
          </a:xfrm>
          <a:custGeom>
            <a:avLst/>
            <a:gdLst>
              <a:gd name="T0" fmla="*/ 488 w 977"/>
              <a:gd name="T1" fmla="*/ 0 h 1100"/>
              <a:gd name="T2" fmla="*/ 541 w 977"/>
              <a:gd name="T3" fmla="*/ 14 h 1100"/>
              <a:gd name="T4" fmla="*/ 924 w 977"/>
              <a:gd name="T5" fmla="*/ 235 h 1100"/>
              <a:gd name="T6" fmla="*/ 977 w 977"/>
              <a:gd name="T7" fmla="*/ 327 h 1100"/>
              <a:gd name="T8" fmla="*/ 977 w 977"/>
              <a:gd name="T9" fmla="*/ 769 h 1100"/>
              <a:gd name="T10" fmla="*/ 924 w 977"/>
              <a:gd name="T11" fmla="*/ 860 h 1100"/>
              <a:gd name="T12" fmla="*/ 541 w 977"/>
              <a:gd name="T13" fmla="*/ 1081 h 1100"/>
              <a:gd name="T14" fmla="*/ 436 w 977"/>
              <a:gd name="T15" fmla="*/ 1081 h 1100"/>
              <a:gd name="T16" fmla="*/ 53 w 977"/>
              <a:gd name="T17" fmla="*/ 860 h 1100"/>
              <a:gd name="T18" fmla="*/ 0 w 977"/>
              <a:gd name="T19" fmla="*/ 769 h 1100"/>
              <a:gd name="T20" fmla="*/ 0 w 977"/>
              <a:gd name="T21" fmla="*/ 327 h 1100"/>
              <a:gd name="T22" fmla="*/ 53 w 977"/>
              <a:gd name="T23" fmla="*/ 235 h 1100"/>
              <a:gd name="T24" fmla="*/ 436 w 977"/>
              <a:gd name="T25" fmla="*/ 14 h 1100"/>
              <a:gd name="T26" fmla="*/ 488 w 977"/>
              <a:gd name="T27"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7" h="1100">
                <a:moveTo>
                  <a:pt x="488" y="0"/>
                </a:moveTo>
                <a:cubicBezTo>
                  <a:pt x="507" y="0"/>
                  <a:pt x="525" y="5"/>
                  <a:pt x="541" y="14"/>
                </a:cubicBezTo>
                <a:cubicBezTo>
                  <a:pt x="924" y="235"/>
                  <a:pt x="924" y="235"/>
                  <a:pt x="924" y="235"/>
                </a:cubicBezTo>
                <a:cubicBezTo>
                  <a:pt x="957" y="254"/>
                  <a:pt x="977" y="289"/>
                  <a:pt x="977" y="327"/>
                </a:cubicBezTo>
                <a:cubicBezTo>
                  <a:pt x="977" y="769"/>
                  <a:pt x="977" y="769"/>
                  <a:pt x="977" y="769"/>
                </a:cubicBezTo>
                <a:cubicBezTo>
                  <a:pt x="977" y="807"/>
                  <a:pt x="957" y="842"/>
                  <a:pt x="924" y="860"/>
                </a:cubicBezTo>
                <a:cubicBezTo>
                  <a:pt x="541" y="1081"/>
                  <a:pt x="541" y="1081"/>
                  <a:pt x="541" y="1081"/>
                </a:cubicBezTo>
                <a:cubicBezTo>
                  <a:pt x="508" y="1100"/>
                  <a:pt x="468" y="1100"/>
                  <a:pt x="436" y="1081"/>
                </a:cubicBezTo>
                <a:cubicBezTo>
                  <a:pt x="53" y="860"/>
                  <a:pt x="53" y="860"/>
                  <a:pt x="53" y="860"/>
                </a:cubicBezTo>
                <a:cubicBezTo>
                  <a:pt x="20" y="842"/>
                  <a:pt x="0" y="807"/>
                  <a:pt x="0" y="769"/>
                </a:cubicBezTo>
                <a:cubicBezTo>
                  <a:pt x="0" y="327"/>
                  <a:pt x="0" y="327"/>
                  <a:pt x="0" y="327"/>
                </a:cubicBezTo>
                <a:cubicBezTo>
                  <a:pt x="0" y="289"/>
                  <a:pt x="20" y="254"/>
                  <a:pt x="53" y="235"/>
                </a:cubicBezTo>
                <a:cubicBezTo>
                  <a:pt x="436" y="14"/>
                  <a:pt x="436" y="14"/>
                  <a:pt x="436" y="14"/>
                </a:cubicBezTo>
                <a:cubicBezTo>
                  <a:pt x="452" y="5"/>
                  <a:pt x="470" y="0"/>
                  <a:pt x="488" y="0"/>
                </a:cubicBezTo>
              </a:path>
            </a:pathLst>
          </a:custGeom>
          <a:solidFill>
            <a:schemeClr val="bg1">
              <a:lumMod val="50000"/>
              <a:lumOff val="50000"/>
            </a:schemeClr>
          </a:solidFill>
          <a:ln w="12700" cap="flat">
            <a:solidFill>
              <a:schemeClr val="bg1">
                <a:lumMod val="10000"/>
                <a:lumOff val="90000"/>
              </a:schemeClr>
            </a:solidFill>
            <a:prstDash val="solid"/>
            <a:miter lim="800000"/>
            <a:headEnd/>
            <a:tailEnd/>
          </a:ln>
          <a:extLst/>
        </p:spPr>
        <p:txBody>
          <a:bodyPr vert="horz" wrap="square" lIns="0" tIns="0" rIns="0" bIns="0" numCol="1" anchor="ctr" anchorCtr="0" compatLnSpc="1">
            <a:prstTxWarp prst="textNoShape">
              <a:avLst/>
            </a:prstTxWarp>
          </a:bodyPr>
          <a:lstStyle/>
          <a:p>
            <a:pPr algn="ctr" defTabSz="548696"/>
            <a:r>
              <a:rPr lang="en-US" sz="900">
                <a:solidFill>
                  <a:prstClr val="black"/>
                </a:solidFill>
              </a:rPr>
              <a:t>Project 1</a:t>
            </a:r>
          </a:p>
        </p:txBody>
      </p:sp>
      <p:sp>
        <p:nvSpPr>
          <p:cNvPr id="48" name="Freeform 47"/>
          <p:cNvSpPr>
            <a:spLocks/>
          </p:cNvSpPr>
          <p:nvPr/>
        </p:nvSpPr>
        <p:spPr bwMode="auto">
          <a:xfrm flipH="1">
            <a:off x="5518811" y="2339207"/>
            <a:ext cx="625517" cy="705099"/>
          </a:xfrm>
          <a:custGeom>
            <a:avLst/>
            <a:gdLst>
              <a:gd name="T0" fmla="*/ 488 w 977"/>
              <a:gd name="T1" fmla="*/ 0 h 1100"/>
              <a:gd name="T2" fmla="*/ 541 w 977"/>
              <a:gd name="T3" fmla="*/ 14 h 1100"/>
              <a:gd name="T4" fmla="*/ 924 w 977"/>
              <a:gd name="T5" fmla="*/ 235 h 1100"/>
              <a:gd name="T6" fmla="*/ 977 w 977"/>
              <a:gd name="T7" fmla="*/ 327 h 1100"/>
              <a:gd name="T8" fmla="*/ 977 w 977"/>
              <a:gd name="T9" fmla="*/ 769 h 1100"/>
              <a:gd name="T10" fmla="*/ 924 w 977"/>
              <a:gd name="T11" fmla="*/ 860 h 1100"/>
              <a:gd name="T12" fmla="*/ 541 w 977"/>
              <a:gd name="T13" fmla="*/ 1081 h 1100"/>
              <a:gd name="T14" fmla="*/ 436 w 977"/>
              <a:gd name="T15" fmla="*/ 1081 h 1100"/>
              <a:gd name="T16" fmla="*/ 53 w 977"/>
              <a:gd name="T17" fmla="*/ 860 h 1100"/>
              <a:gd name="T18" fmla="*/ 0 w 977"/>
              <a:gd name="T19" fmla="*/ 769 h 1100"/>
              <a:gd name="T20" fmla="*/ 0 w 977"/>
              <a:gd name="T21" fmla="*/ 327 h 1100"/>
              <a:gd name="T22" fmla="*/ 53 w 977"/>
              <a:gd name="T23" fmla="*/ 235 h 1100"/>
              <a:gd name="T24" fmla="*/ 436 w 977"/>
              <a:gd name="T25" fmla="*/ 14 h 1100"/>
              <a:gd name="T26" fmla="*/ 488 w 977"/>
              <a:gd name="T27"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7" h="1100">
                <a:moveTo>
                  <a:pt x="488" y="0"/>
                </a:moveTo>
                <a:cubicBezTo>
                  <a:pt x="507" y="0"/>
                  <a:pt x="525" y="5"/>
                  <a:pt x="541" y="14"/>
                </a:cubicBezTo>
                <a:cubicBezTo>
                  <a:pt x="924" y="235"/>
                  <a:pt x="924" y="235"/>
                  <a:pt x="924" y="235"/>
                </a:cubicBezTo>
                <a:cubicBezTo>
                  <a:pt x="957" y="254"/>
                  <a:pt x="977" y="289"/>
                  <a:pt x="977" y="327"/>
                </a:cubicBezTo>
                <a:cubicBezTo>
                  <a:pt x="977" y="769"/>
                  <a:pt x="977" y="769"/>
                  <a:pt x="977" y="769"/>
                </a:cubicBezTo>
                <a:cubicBezTo>
                  <a:pt x="977" y="807"/>
                  <a:pt x="957" y="842"/>
                  <a:pt x="924" y="860"/>
                </a:cubicBezTo>
                <a:cubicBezTo>
                  <a:pt x="541" y="1081"/>
                  <a:pt x="541" y="1081"/>
                  <a:pt x="541" y="1081"/>
                </a:cubicBezTo>
                <a:cubicBezTo>
                  <a:pt x="508" y="1100"/>
                  <a:pt x="468" y="1100"/>
                  <a:pt x="436" y="1081"/>
                </a:cubicBezTo>
                <a:cubicBezTo>
                  <a:pt x="53" y="860"/>
                  <a:pt x="53" y="860"/>
                  <a:pt x="53" y="860"/>
                </a:cubicBezTo>
                <a:cubicBezTo>
                  <a:pt x="20" y="842"/>
                  <a:pt x="0" y="807"/>
                  <a:pt x="0" y="769"/>
                </a:cubicBezTo>
                <a:cubicBezTo>
                  <a:pt x="0" y="327"/>
                  <a:pt x="0" y="327"/>
                  <a:pt x="0" y="327"/>
                </a:cubicBezTo>
                <a:cubicBezTo>
                  <a:pt x="0" y="289"/>
                  <a:pt x="20" y="254"/>
                  <a:pt x="53" y="235"/>
                </a:cubicBezTo>
                <a:cubicBezTo>
                  <a:pt x="436" y="14"/>
                  <a:pt x="436" y="14"/>
                  <a:pt x="436" y="14"/>
                </a:cubicBezTo>
                <a:cubicBezTo>
                  <a:pt x="452" y="5"/>
                  <a:pt x="470" y="0"/>
                  <a:pt x="488" y="0"/>
                </a:cubicBezTo>
              </a:path>
            </a:pathLst>
          </a:custGeom>
          <a:solidFill>
            <a:schemeClr val="bg1">
              <a:lumMod val="50000"/>
              <a:lumOff val="50000"/>
            </a:schemeClr>
          </a:solidFill>
          <a:ln w="12700" cap="flat">
            <a:solidFill>
              <a:schemeClr val="bg1">
                <a:lumMod val="10000"/>
                <a:lumOff val="90000"/>
              </a:schemeClr>
            </a:solidFill>
            <a:prstDash val="solid"/>
            <a:miter lim="800000"/>
            <a:headEnd/>
            <a:tailEnd/>
          </a:ln>
          <a:extLst/>
        </p:spPr>
        <p:txBody>
          <a:bodyPr vert="horz" wrap="square" lIns="0" tIns="0" rIns="0" bIns="0" numCol="1" anchor="ctr" anchorCtr="0" compatLnSpc="1">
            <a:prstTxWarp prst="textNoShape">
              <a:avLst/>
            </a:prstTxWarp>
          </a:bodyPr>
          <a:lstStyle/>
          <a:p>
            <a:pPr algn="ctr" defTabSz="548696"/>
            <a:r>
              <a:rPr lang="en-US" sz="900">
                <a:solidFill>
                  <a:prstClr val="black"/>
                </a:solidFill>
              </a:rPr>
              <a:t>Project 3</a:t>
            </a:r>
          </a:p>
        </p:txBody>
      </p:sp>
      <p:sp>
        <p:nvSpPr>
          <p:cNvPr id="49" name="Freeform 48"/>
          <p:cNvSpPr>
            <a:spLocks/>
          </p:cNvSpPr>
          <p:nvPr/>
        </p:nvSpPr>
        <p:spPr bwMode="auto">
          <a:xfrm flipH="1">
            <a:off x="5203351" y="1797889"/>
            <a:ext cx="625517" cy="705099"/>
          </a:xfrm>
          <a:custGeom>
            <a:avLst/>
            <a:gdLst>
              <a:gd name="T0" fmla="*/ 488 w 977"/>
              <a:gd name="T1" fmla="*/ 0 h 1100"/>
              <a:gd name="T2" fmla="*/ 541 w 977"/>
              <a:gd name="T3" fmla="*/ 14 h 1100"/>
              <a:gd name="T4" fmla="*/ 924 w 977"/>
              <a:gd name="T5" fmla="*/ 235 h 1100"/>
              <a:gd name="T6" fmla="*/ 977 w 977"/>
              <a:gd name="T7" fmla="*/ 327 h 1100"/>
              <a:gd name="T8" fmla="*/ 977 w 977"/>
              <a:gd name="T9" fmla="*/ 769 h 1100"/>
              <a:gd name="T10" fmla="*/ 924 w 977"/>
              <a:gd name="T11" fmla="*/ 860 h 1100"/>
              <a:gd name="T12" fmla="*/ 541 w 977"/>
              <a:gd name="T13" fmla="*/ 1081 h 1100"/>
              <a:gd name="T14" fmla="*/ 436 w 977"/>
              <a:gd name="T15" fmla="*/ 1081 h 1100"/>
              <a:gd name="T16" fmla="*/ 53 w 977"/>
              <a:gd name="T17" fmla="*/ 860 h 1100"/>
              <a:gd name="T18" fmla="*/ 0 w 977"/>
              <a:gd name="T19" fmla="*/ 769 h 1100"/>
              <a:gd name="T20" fmla="*/ 0 w 977"/>
              <a:gd name="T21" fmla="*/ 327 h 1100"/>
              <a:gd name="T22" fmla="*/ 53 w 977"/>
              <a:gd name="T23" fmla="*/ 235 h 1100"/>
              <a:gd name="T24" fmla="*/ 436 w 977"/>
              <a:gd name="T25" fmla="*/ 14 h 1100"/>
              <a:gd name="T26" fmla="*/ 488 w 977"/>
              <a:gd name="T27"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7" h="1100">
                <a:moveTo>
                  <a:pt x="488" y="0"/>
                </a:moveTo>
                <a:cubicBezTo>
                  <a:pt x="507" y="0"/>
                  <a:pt x="525" y="5"/>
                  <a:pt x="541" y="14"/>
                </a:cubicBezTo>
                <a:cubicBezTo>
                  <a:pt x="924" y="235"/>
                  <a:pt x="924" y="235"/>
                  <a:pt x="924" y="235"/>
                </a:cubicBezTo>
                <a:cubicBezTo>
                  <a:pt x="957" y="254"/>
                  <a:pt x="977" y="289"/>
                  <a:pt x="977" y="327"/>
                </a:cubicBezTo>
                <a:cubicBezTo>
                  <a:pt x="977" y="769"/>
                  <a:pt x="977" y="769"/>
                  <a:pt x="977" y="769"/>
                </a:cubicBezTo>
                <a:cubicBezTo>
                  <a:pt x="977" y="807"/>
                  <a:pt x="957" y="842"/>
                  <a:pt x="924" y="860"/>
                </a:cubicBezTo>
                <a:cubicBezTo>
                  <a:pt x="541" y="1081"/>
                  <a:pt x="541" y="1081"/>
                  <a:pt x="541" y="1081"/>
                </a:cubicBezTo>
                <a:cubicBezTo>
                  <a:pt x="508" y="1100"/>
                  <a:pt x="468" y="1100"/>
                  <a:pt x="436" y="1081"/>
                </a:cubicBezTo>
                <a:cubicBezTo>
                  <a:pt x="53" y="860"/>
                  <a:pt x="53" y="860"/>
                  <a:pt x="53" y="860"/>
                </a:cubicBezTo>
                <a:cubicBezTo>
                  <a:pt x="20" y="842"/>
                  <a:pt x="0" y="807"/>
                  <a:pt x="0" y="769"/>
                </a:cubicBezTo>
                <a:cubicBezTo>
                  <a:pt x="0" y="327"/>
                  <a:pt x="0" y="327"/>
                  <a:pt x="0" y="327"/>
                </a:cubicBezTo>
                <a:cubicBezTo>
                  <a:pt x="0" y="289"/>
                  <a:pt x="20" y="254"/>
                  <a:pt x="53" y="235"/>
                </a:cubicBezTo>
                <a:cubicBezTo>
                  <a:pt x="436" y="14"/>
                  <a:pt x="436" y="14"/>
                  <a:pt x="436" y="14"/>
                </a:cubicBezTo>
                <a:cubicBezTo>
                  <a:pt x="452" y="5"/>
                  <a:pt x="470" y="0"/>
                  <a:pt x="488" y="0"/>
                </a:cubicBezTo>
              </a:path>
            </a:pathLst>
          </a:custGeom>
          <a:solidFill>
            <a:schemeClr val="bg1">
              <a:lumMod val="25000"/>
              <a:lumOff val="75000"/>
            </a:schemeClr>
          </a:solidFill>
          <a:ln w="12700" cap="flat">
            <a:solidFill>
              <a:schemeClr val="bg1">
                <a:lumMod val="10000"/>
                <a:lumOff val="90000"/>
              </a:schemeClr>
            </a:solidFill>
            <a:prstDash val="solid"/>
            <a:miter lim="800000"/>
            <a:headEnd/>
            <a:tailEnd/>
          </a:ln>
          <a:extLst/>
        </p:spPr>
        <p:txBody>
          <a:bodyPr vert="horz" wrap="square" lIns="0" tIns="0" rIns="0" bIns="0" numCol="1" anchor="ctr" anchorCtr="0" compatLnSpc="1">
            <a:prstTxWarp prst="textNoShape">
              <a:avLst/>
            </a:prstTxWarp>
          </a:bodyPr>
          <a:lstStyle/>
          <a:p>
            <a:pPr algn="ctr" defTabSz="548696"/>
            <a:r>
              <a:rPr lang="en-US" sz="900" dirty="0">
                <a:solidFill>
                  <a:prstClr val="black"/>
                </a:solidFill>
              </a:rPr>
              <a:t>Project 5</a:t>
            </a:r>
          </a:p>
        </p:txBody>
      </p:sp>
      <p:sp>
        <p:nvSpPr>
          <p:cNvPr id="50" name="Freeform 49"/>
          <p:cNvSpPr>
            <a:spLocks/>
          </p:cNvSpPr>
          <p:nvPr/>
        </p:nvSpPr>
        <p:spPr bwMode="auto">
          <a:xfrm flipH="1">
            <a:off x="6465998" y="2527595"/>
            <a:ext cx="625517" cy="705099"/>
          </a:xfrm>
          <a:custGeom>
            <a:avLst/>
            <a:gdLst>
              <a:gd name="T0" fmla="*/ 488 w 977"/>
              <a:gd name="T1" fmla="*/ 0 h 1100"/>
              <a:gd name="T2" fmla="*/ 541 w 977"/>
              <a:gd name="T3" fmla="*/ 14 h 1100"/>
              <a:gd name="T4" fmla="*/ 924 w 977"/>
              <a:gd name="T5" fmla="*/ 235 h 1100"/>
              <a:gd name="T6" fmla="*/ 977 w 977"/>
              <a:gd name="T7" fmla="*/ 327 h 1100"/>
              <a:gd name="T8" fmla="*/ 977 w 977"/>
              <a:gd name="T9" fmla="*/ 769 h 1100"/>
              <a:gd name="T10" fmla="*/ 924 w 977"/>
              <a:gd name="T11" fmla="*/ 860 h 1100"/>
              <a:gd name="T12" fmla="*/ 541 w 977"/>
              <a:gd name="T13" fmla="*/ 1081 h 1100"/>
              <a:gd name="T14" fmla="*/ 436 w 977"/>
              <a:gd name="T15" fmla="*/ 1081 h 1100"/>
              <a:gd name="T16" fmla="*/ 53 w 977"/>
              <a:gd name="T17" fmla="*/ 860 h 1100"/>
              <a:gd name="T18" fmla="*/ 0 w 977"/>
              <a:gd name="T19" fmla="*/ 769 h 1100"/>
              <a:gd name="T20" fmla="*/ 0 w 977"/>
              <a:gd name="T21" fmla="*/ 327 h 1100"/>
              <a:gd name="T22" fmla="*/ 53 w 977"/>
              <a:gd name="T23" fmla="*/ 235 h 1100"/>
              <a:gd name="T24" fmla="*/ 436 w 977"/>
              <a:gd name="T25" fmla="*/ 14 h 1100"/>
              <a:gd name="T26" fmla="*/ 488 w 977"/>
              <a:gd name="T27"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7" h="1100">
                <a:moveTo>
                  <a:pt x="488" y="0"/>
                </a:moveTo>
                <a:cubicBezTo>
                  <a:pt x="507" y="0"/>
                  <a:pt x="525" y="5"/>
                  <a:pt x="541" y="14"/>
                </a:cubicBezTo>
                <a:cubicBezTo>
                  <a:pt x="924" y="235"/>
                  <a:pt x="924" y="235"/>
                  <a:pt x="924" y="235"/>
                </a:cubicBezTo>
                <a:cubicBezTo>
                  <a:pt x="957" y="254"/>
                  <a:pt x="977" y="289"/>
                  <a:pt x="977" y="327"/>
                </a:cubicBezTo>
                <a:cubicBezTo>
                  <a:pt x="977" y="769"/>
                  <a:pt x="977" y="769"/>
                  <a:pt x="977" y="769"/>
                </a:cubicBezTo>
                <a:cubicBezTo>
                  <a:pt x="977" y="807"/>
                  <a:pt x="957" y="842"/>
                  <a:pt x="924" y="860"/>
                </a:cubicBezTo>
                <a:cubicBezTo>
                  <a:pt x="541" y="1081"/>
                  <a:pt x="541" y="1081"/>
                  <a:pt x="541" y="1081"/>
                </a:cubicBezTo>
                <a:cubicBezTo>
                  <a:pt x="508" y="1100"/>
                  <a:pt x="468" y="1100"/>
                  <a:pt x="436" y="1081"/>
                </a:cubicBezTo>
                <a:cubicBezTo>
                  <a:pt x="53" y="860"/>
                  <a:pt x="53" y="860"/>
                  <a:pt x="53" y="860"/>
                </a:cubicBezTo>
                <a:cubicBezTo>
                  <a:pt x="20" y="842"/>
                  <a:pt x="0" y="807"/>
                  <a:pt x="0" y="769"/>
                </a:cubicBezTo>
                <a:cubicBezTo>
                  <a:pt x="0" y="327"/>
                  <a:pt x="0" y="327"/>
                  <a:pt x="0" y="327"/>
                </a:cubicBezTo>
                <a:cubicBezTo>
                  <a:pt x="0" y="289"/>
                  <a:pt x="20" y="254"/>
                  <a:pt x="53" y="235"/>
                </a:cubicBezTo>
                <a:cubicBezTo>
                  <a:pt x="436" y="14"/>
                  <a:pt x="436" y="14"/>
                  <a:pt x="436" y="14"/>
                </a:cubicBezTo>
                <a:cubicBezTo>
                  <a:pt x="452" y="5"/>
                  <a:pt x="470" y="0"/>
                  <a:pt x="488" y="0"/>
                </a:cubicBezTo>
              </a:path>
            </a:pathLst>
          </a:custGeom>
          <a:solidFill>
            <a:schemeClr val="bg1">
              <a:lumMod val="25000"/>
              <a:lumOff val="75000"/>
            </a:schemeClr>
          </a:solidFill>
          <a:ln w="12700" cap="flat">
            <a:solidFill>
              <a:schemeClr val="bg1">
                <a:lumMod val="10000"/>
                <a:lumOff val="90000"/>
              </a:schemeClr>
            </a:solidFill>
            <a:prstDash val="solid"/>
            <a:miter lim="800000"/>
            <a:headEnd/>
            <a:tailEnd/>
          </a:ln>
          <a:extLst/>
        </p:spPr>
        <p:txBody>
          <a:bodyPr vert="horz" wrap="square" lIns="0" tIns="0" rIns="0" bIns="0" numCol="1" anchor="ctr" anchorCtr="0" compatLnSpc="1">
            <a:prstTxWarp prst="textNoShape">
              <a:avLst/>
            </a:prstTxWarp>
          </a:bodyPr>
          <a:lstStyle/>
          <a:p>
            <a:pPr algn="ctr" defTabSz="548696"/>
            <a:r>
              <a:rPr lang="en-US" sz="900" dirty="0">
                <a:solidFill>
                  <a:prstClr val="black"/>
                </a:solidFill>
              </a:rPr>
              <a:t>Project 6</a:t>
            </a:r>
          </a:p>
        </p:txBody>
      </p:sp>
      <p:sp>
        <p:nvSpPr>
          <p:cNvPr id="52" name="Freeform 51"/>
          <p:cNvSpPr>
            <a:spLocks/>
          </p:cNvSpPr>
          <p:nvPr/>
        </p:nvSpPr>
        <p:spPr bwMode="auto">
          <a:xfrm flipH="1">
            <a:off x="6150622" y="3061612"/>
            <a:ext cx="625517" cy="705099"/>
          </a:xfrm>
          <a:custGeom>
            <a:avLst/>
            <a:gdLst>
              <a:gd name="T0" fmla="*/ 488 w 977"/>
              <a:gd name="T1" fmla="*/ 0 h 1100"/>
              <a:gd name="T2" fmla="*/ 541 w 977"/>
              <a:gd name="T3" fmla="*/ 14 h 1100"/>
              <a:gd name="T4" fmla="*/ 924 w 977"/>
              <a:gd name="T5" fmla="*/ 235 h 1100"/>
              <a:gd name="T6" fmla="*/ 977 w 977"/>
              <a:gd name="T7" fmla="*/ 327 h 1100"/>
              <a:gd name="T8" fmla="*/ 977 w 977"/>
              <a:gd name="T9" fmla="*/ 769 h 1100"/>
              <a:gd name="T10" fmla="*/ 924 w 977"/>
              <a:gd name="T11" fmla="*/ 860 h 1100"/>
              <a:gd name="T12" fmla="*/ 541 w 977"/>
              <a:gd name="T13" fmla="*/ 1081 h 1100"/>
              <a:gd name="T14" fmla="*/ 436 w 977"/>
              <a:gd name="T15" fmla="*/ 1081 h 1100"/>
              <a:gd name="T16" fmla="*/ 53 w 977"/>
              <a:gd name="T17" fmla="*/ 860 h 1100"/>
              <a:gd name="T18" fmla="*/ 0 w 977"/>
              <a:gd name="T19" fmla="*/ 769 h 1100"/>
              <a:gd name="T20" fmla="*/ 0 w 977"/>
              <a:gd name="T21" fmla="*/ 327 h 1100"/>
              <a:gd name="T22" fmla="*/ 53 w 977"/>
              <a:gd name="T23" fmla="*/ 235 h 1100"/>
              <a:gd name="T24" fmla="*/ 436 w 977"/>
              <a:gd name="T25" fmla="*/ 14 h 1100"/>
              <a:gd name="T26" fmla="*/ 488 w 977"/>
              <a:gd name="T27"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7" h="1100">
                <a:moveTo>
                  <a:pt x="488" y="0"/>
                </a:moveTo>
                <a:cubicBezTo>
                  <a:pt x="507" y="0"/>
                  <a:pt x="525" y="5"/>
                  <a:pt x="541" y="14"/>
                </a:cubicBezTo>
                <a:cubicBezTo>
                  <a:pt x="924" y="235"/>
                  <a:pt x="924" y="235"/>
                  <a:pt x="924" y="235"/>
                </a:cubicBezTo>
                <a:cubicBezTo>
                  <a:pt x="957" y="254"/>
                  <a:pt x="977" y="289"/>
                  <a:pt x="977" y="327"/>
                </a:cubicBezTo>
                <a:cubicBezTo>
                  <a:pt x="977" y="769"/>
                  <a:pt x="977" y="769"/>
                  <a:pt x="977" y="769"/>
                </a:cubicBezTo>
                <a:cubicBezTo>
                  <a:pt x="977" y="807"/>
                  <a:pt x="957" y="842"/>
                  <a:pt x="924" y="860"/>
                </a:cubicBezTo>
                <a:cubicBezTo>
                  <a:pt x="541" y="1081"/>
                  <a:pt x="541" y="1081"/>
                  <a:pt x="541" y="1081"/>
                </a:cubicBezTo>
                <a:cubicBezTo>
                  <a:pt x="508" y="1100"/>
                  <a:pt x="468" y="1100"/>
                  <a:pt x="436" y="1081"/>
                </a:cubicBezTo>
                <a:cubicBezTo>
                  <a:pt x="53" y="860"/>
                  <a:pt x="53" y="860"/>
                  <a:pt x="53" y="860"/>
                </a:cubicBezTo>
                <a:cubicBezTo>
                  <a:pt x="20" y="842"/>
                  <a:pt x="0" y="807"/>
                  <a:pt x="0" y="769"/>
                </a:cubicBezTo>
                <a:cubicBezTo>
                  <a:pt x="0" y="327"/>
                  <a:pt x="0" y="327"/>
                  <a:pt x="0" y="327"/>
                </a:cubicBezTo>
                <a:cubicBezTo>
                  <a:pt x="0" y="289"/>
                  <a:pt x="20" y="254"/>
                  <a:pt x="53" y="235"/>
                </a:cubicBezTo>
                <a:cubicBezTo>
                  <a:pt x="436" y="14"/>
                  <a:pt x="436" y="14"/>
                  <a:pt x="436" y="14"/>
                </a:cubicBezTo>
                <a:cubicBezTo>
                  <a:pt x="452" y="5"/>
                  <a:pt x="470" y="0"/>
                  <a:pt x="488" y="0"/>
                </a:cubicBezTo>
              </a:path>
            </a:pathLst>
          </a:custGeom>
          <a:solidFill>
            <a:schemeClr val="bg1">
              <a:lumMod val="50000"/>
              <a:lumOff val="50000"/>
            </a:schemeClr>
          </a:solidFill>
          <a:ln w="12700" cap="flat">
            <a:solidFill>
              <a:schemeClr val="bg1">
                <a:lumMod val="10000"/>
                <a:lumOff val="90000"/>
              </a:schemeClr>
            </a:solidFill>
            <a:prstDash val="solid"/>
            <a:miter lim="800000"/>
            <a:headEnd/>
            <a:tailEnd/>
          </a:ln>
          <a:extLst/>
        </p:spPr>
        <p:txBody>
          <a:bodyPr vert="horz" wrap="square" lIns="0" tIns="0" rIns="0" bIns="0" numCol="1" anchor="ctr" anchorCtr="0" compatLnSpc="1">
            <a:prstTxWarp prst="textNoShape">
              <a:avLst/>
            </a:prstTxWarp>
          </a:bodyPr>
          <a:lstStyle/>
          <a:p>
            <a:pPr algn="ctr" defTabSz="548696"/>
            <a:r>
              <a:rPr lang="en-US" sz="900" dirty="0">
                <a:solidFill>
                  <a:prstClr val="black"/>
                </a:solidFill>
              </a:rPr>
              <a:t>Project 4</a:t>
            </a:r>
          </a:p>
        </p:txBody>
      </p:sp>
      <p:sp>
        <p:nvSpPr>
          <p:cNvPr id="53" name="Freeform 52"/>
          <p:cNvSpPr>
            <a:spLocks/>
          </p:cNvSpPr>
          <p:nvPr/>
        </p:nvSpPr>
        <p:spPr bwMode="auto">
          <a:xfrm flipH="1">
            <a:off x="4902372" y="2897373"/>
            <a:ext cx="1233744" cy="1390708"/>
          </a:xfrm>
          <a:custGeom>
            <a:avLst/>
            <a:gdLst>
              <a:gd name="T0" fmla="*/ 488 w 977"/>
              <a:gd name="T1" fmla="*/ 0 h 1100"/>
              <a:gd name="T2" fmla="*/ 541 w 977"/>
              <a:gd name="T3" fmla="*/ 14 h 1100"/>
              <a:gd name="T4" fmla="*/ 924 w 977"/>
              <a:gd name="T5" fmla="*/ 235 h 1100"/>
              <a:gd name="T6" fmla="*/ 977 w 977"/>
              <a:gd name="T7" fmla="*/ 327 h 1100"/>
              <a:gd name="T8" fmla="*/ 977 w 977"/>
              <a:gd name="T9" fmla="*/ 769 h 1100"/>
              <a:gd name="T10" fmla="*/ 924 w 977"/>
              <a:gd name="T11" fmla="*/ 860 h 1100"/>
              <a:gd name="T12" fmla="*/ 541 w 977"/>
              <a:gd name="T13" fmla="*/ 1081 h 1100"/>
              <a:gd name="T14" fmla="*/ 436 w 977"/>
              <a:gd name="T15" fmla="*/ 1081 h 1100"/>
              <a:gd name="T16" fmla="*/ 53 w 977"/>
              <a:gd name="T17" fmla="*/ 860 h 1100"/>
              <a:gd name="T18" fmla="*/ 0 w 977"/>
              <a:gd name="T19" fmla="*/ 769 h 1100"/>
              <a:gd name="T20" fmla="*/ 0 w 977"/>
              <a:gd name="T21" fmla="*/ 327 h 1100"/>
              <a:gd name="T22" fmla="*/ 53 w 977"/>
              <a:gd name="T23" fmla="*/ 235 h 1100"/>
              <a:gd name="T24" fmla="*/ 436 w 977"/>
              <a:gd name="T25" fmla="*/ 14 h 1100"/>
              <a:gd name="T26" fmla="*/ 488 w 977"/>
              <a:gd name="T27"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7" h="1100">
                <a:moveTo>
                  <a:pt x="488" y="0"/>
                </a:moveTo>
                <a:cubicBezTo>
                  <a:pt x="507" y="0"/>
                  <a:pt x="525" y="5"/>
                  <a:pt x="541" y="14"/>
                </a:cubicBezTo>
                <a:cubicBezTo>
                  <a:pt x="924" y="235"/>
                  <a:pt x="924" y="235"/>
                  <a:pt x="924" y="235"/>
                </a:cubicBezTo>
                <a:cubicBezTo>
                  <a:pt x="957" y="254"/>
                  <a:pt x="977" y="289"/>
                  <a:pt x="977" y="327"/>
                </a:cubicBezTo>
                <a:cubicBezTo>
                  <a:pt x="977" y="769"/>
                  <a:pt x="977" y="769"/>
                  <a:pt x="977" y="769"/>
                </a:cubicBezTo>
                <a:cubicBezTo>
                  <a:pt x="977" y="807"/>
                  <a:pt x="957" y="842"/>
                  <a:pt x="924" y="860"/>
                </a:cubicBezTo>
                <a:cubicBezTo>
                  <a:pt x="541" y="1081"/>
                  <a:pt x="541" y="1081"/>
                  <a:pt x="541" y="1081"/>
                </a:cubicBezTo>
                <a:cubicBezTo>
                  <a:pt x="508" y="1100"/>
                  <a:pt x="468" y="1100"/>
                  <a:pt x="436" y="1081"/>
                </a:cubicBezTo>
                <a:cubicBezTo>
                  <a:pt x="53" y="860"/>
                  <a:pt x="53" y="860"/>
                  <a:pt x="53" y="860"/>
                </a:cubicBezTo>
                <a:cubicBezTo>
                  <a:pt x="20" y="842"/>
                  <a:pt x="0" y="807"/>
                  <a:pt x="0" y="769"/>
                </a:cubicBezTo>
                <a:cubicBezTo>
                  <a:pt x="0" y="327"/>
                  <a:pt x="0" y="327"/>
                  <a:pt x="0" y="327"/>
                </a:cubicBezTo>
                <a:cubicBezTo>
                  <a:pt x="0" y="289"/>
                  <a:pt x="20" y="254"/>
                  <a:pt x="53" y="235"/>
                </a:cubicBezTo>
                <a:cubicBezTo>
                  <a:pt x="436" y="14"/>
                  <a:pt x="436" y="14"/>
                  <a:pt x="436" y="14"/>
                </a:cubicBezTo>
                <a:cubicBezTo>
                  <a:pt x="452" y="5"/>
                  <a:pt x="470" y="0"/>
                  <a:pt x="488" y="0"/>
                </a:cubicBezTo>
              </a:path>
            </a:pathLst>
          </a:custGeom>
          <a:solidFill>
            <a:schemeClr val="bg1">
              <a:lumMod val="75000"/>
              <a:lumOff val="25000"/>
            </a:schemeClr>
          </a:solidFill>
          <a:ln w="12700" cap="flat">
            <a:noFill/>
            <a:prstDash val="solid"/>
            <a:miter lim="800000"/>
            <a:headEnd/>
            <a:tailEnd/>
          </a:ln>
          <a:extLst/>
        </p:spPr>
        <p:txBody>
          <a:bodyPr vert="horz" wrap="square" lIns="0" tIns="0" rIns="0" bIns="0" numCol="1" anchor="ctr" anchorCtr="0" compatLnSpc="1">
            <a:prstTxWarp prst="textNoShape">
              <a:avLst/>
            </a:prstTxWarp>
          </a:bodyPr>
          <a:lstStyle/>
          <a:p>
            <a:pPr algn="ctr" defTabSz="548696"/>
            <a:r>
              <a:rPr lang="en-US" sz="1300" dirty="0">
                <a:solidFill>
                  <a:srgbClr val="FFFFFF"/>
                </a:solidFill>
              </a:rPr>
              <a:t>EXPAND</a:t>
            </a:r>
          </a:p>
        </p:txBody>
      </p:sp>
      <p:grpSp>
        <p:nvGrpSpPr>
          <p:cNvPr id="4" name="Group 3"/>
          <p:cNvGrpSpPr/>
          <p:nvPr/>
        </p:nvGrpSpPr>
        <p:grpSpPr>
          <a:xfrm>
            <a:off x="2322262" y="2897373"/>
            <a:ext cx="1233744" cy="1900330"/>
            <a:chOff x="993478" y="2897373"/>
            <a:chExt cx="1233744" cy="1900330"/>
          </a:xfrm>
        </p:grpSpPr>
        <p:sp>
          <p:nvSpPr>
            <p:cNvPr id="57" name="Freeform 56"/>
            <p:cNvSpPr>
              <a:spLocks/>
            </p:cNvSpPr>
            <p:nvPr/>
          </p:nvSpPr>
          <p:spPr bwMode="auto">
            <a:xfrm flipH="1">
              <a:off x="993478" y="2897373"/>
              <a:ext cx="1233744" cy="1390708"/>
            </a:xfrm>
            <a:custGeom>
              <a:avLst/>
              <a:gdLst>
                <a:gd name="T0" fmla="*/ 488 w 977"/>
                <a:gd name="T1" fmla="*/ 0 h 1100"/>
                <a:gd name="T2" fmla="*/ 541 w 977"/>
                <a:gd name="T3" fmla="*/ 14 h 1100"/>
                <a:gd name="T4" fmla="*/ 924 w 977"/>
                <a:gd name="T5" fmla="*/ 235 h 1100"/>
                <a:gd name="T6" fmla="*/ 977 w 977"/>
                <a:gd name="T7" fmla="*/ 327 h 1100"/>
                <a:gd name="T8" fmla="*/ 977 w 977"/>
                <a:gd name="T9" fmla="*/ 769 h 1100"/>
                <a:gd name="T10" fmla="*/ 924 w 977"/>
                <a:gd name="T11" fmla="*/ 860 h 1100"/>
                <a:gd name="T12" fmla="*/ 541 w 977"/>
                <a:gd name="T13" fmla="*/ 1081 h 1100"/>
                <a:gd name="T14" fmla="*/ 436 w 977"/>
                <a:gd name="T15" fmla="*/ 1081 h 1100"/>
                <a:gd name="T16" fmla="*/ 53 w 977"/>
                <a:gd name="T17" fmla="*/ 860 h 1100"/>
                <a:gd name="T18" fmla="*/ 0 w 977"/>
                <a:gd name="T19" fmla="*/ 769 h 1100"/>
                <a:gd name="T20" fmla="*/ 0 w 977"/>
                <a:gd name="T21" fmla="*/ 327 h 1100"/>
                <a:gd name="T22" fmla="*/ 53 w 977"/>
                <a:gd name="T23" fmla="*/ 235 h 1100"/>
                <a:gd name="T24" fmla="*/ 436 w 977"/>
                <a:gd name="T25" fmla="*/ 14 h 1100"/>
                <a:gd name="T26" fmla="*/ 488 w 977"/>
                <a:gd name="T27"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7" h="1100">
                  <a:moveTo>
                    <a:pt x="488" y="0"/>
                  </a:moveTo>
                  <a:cubicBezTo>
                    <a:pt x="507" y="0"/>
                    <a:pt x="525" y="5"/>
                    <a:pt x="541" y="14"/>
                  </a:cubicBezTo>
                  <a:cubicBezTo>
                    <a:pt x="924" y="235"/>
                    <a:pt x="924" y="235"/>
                    <a:pt x="924" y="235"/>
                  </a:cubicBezTo>
                  <a:cubicBezTo>
                    <a:pt x="957" y="254"/>
                    <a:pt x="977" y="289"/>
                    <a:pt x="977" y="327"/>
                  </a:cubicBezTo>
                  <a:cubicBezTo>
                    <a:pt x="977" y="769"/>
                    <a:pt x="977" y="769"/>
                    <a:pt x="977" y="769"/>
                  </a:cubicBezTo>
                  <a:cubicBezTo>
                    <a:pt x="977" y="807"/>
                    <a:pt x="957" y="842"/>
                    <a:pt x="924" y="860"/>
                  </a:cubicBezTo>
                  <a:cubicBezTo>
                    <a:pt x="541" y="1081"/>
                    <a:pt x="541" y="1081"/>
                    <a:pt x="541" y="1081"/>
                  </a:cubicBezTo>
                  <a:cubicBezTo>
                    <a:pt x="508" y="1100"/>
                    <a:pt x="468" y="1100"/>
                    <a:pt x="436" y="1081"/>
                  </a:cubicBezTo>
                  <a:cubicBezTo>
                    <a:pt x="53" y="860"/>
                    <a:pt x="53" y="860"/>
                    <a:pt x="53" y="860"/>
                  </a:cubicBezTo>
                  <a:cubicBezTo>
                    <a:pt x="20" y="842"/>
                    <a:pt x="0" y="807"/>
                    <a:pt x="0" y="769"/>
                  </a:cubicBezTo>
                  <a:cubicBezTo>
                    <a:pt x="0" y="327"/>
                    <a:pt x="0" y="327"/>
                    <a:pt x="0" y="327"/>
                  </a:cubicBezTo>
                  <a:cubicBezTo>
                    <a:pt x="0" y="289"/>
                    <a:pt x="20" y="254"/>
                    <a:pt x="53" y="235"/>
                  </a:cubicBezTo>
                  <a:cubicBezTo>
                    <a:pt x="436" y="14"/>
                    <a:pt x="436" y="14"/>
                    <a:pt x="436" y="14"/>
                  </a:cubicBezTo>
                  <a:cubicBezTo>
                    <a:pt x="452" y="5"/>
                    <a:pt x="470" y="0"/>
                    <a:pt x="488" y="0"/>
                  </a:cubicBezTo>
                </a:path>
              </a:pathLst>
            </a:custGeom>
            <a:solidFill>
              <a:schemeClr val="bg1">
                <a:lumMod val="75000"/>
                <a:lumOff val="25000"/>
              </a:schemeClr>
            </a:solidFill>
            <a:ln w="12700" cap="flat">
              <a:noFill/>
              <a:prstDash val="solid"/>
              <a:miter lim="800000"/>
              <a:headEnd/>
              <a:tailEnd/>
            </a:ln>
            <a:extLst/>
          </p:spPr>
          <p:txBody>
            <a:bodyPr vert="horz" wrap="square" lIns="0" tIns="0" rIns="0" bIns="0" numCol="1" anchor="ctr" anchorCtr="0" compatLnSpc="1">
              <a:prstTxWarp prst="textNoShape">
                <a:avLst/>
              </a:prstTxWarp>
            </a:bodyPr>
            <a:lstStyle/>
            <a:p>
              <a:pPr algn="ctr" defTabSz="548696"/>
              <a:r>
                <a:rPr lang="en-US" sz="1300">
                  <a:solidFill>
                    <a:srgbClr val="FFFFFF"/>
                  </a:solidFill>
                </a:rPr>
                <a:t>DEPLOY</a:t>
              </a:r>
              <a:endParaRPr lang="en-US" sz="1300" dirty="0">
                <a:solidFill>
                  <a:srgbClr val="FFFFFF"/>
                </a:solidFill>
              </a:endParaRPr>
            </a:p>
          </p:txBody>
        </p:sp>
        <p:cxnSp>
          <p:nvCxnSpPr>
            <p:cNvPr id="59" name="Straight Connector 58"/>
            <p:cNvCxnSpPr/>
            <p:nvPr/>
          </p:nvCxnSpPr>
          <p:spPr bwMode="gray">
            <a:xfrm>
              <a:off x="1614294" y="4300189"/>
              <a:ext cx="0" cy="497514"/>
            </a:xfrm>
            <a:prstGeom prst="line">
              <a:avLst/>
            </a:prstGeom>
            <a:noFill/>
            <a:ln w="12700" cap="flat" cmpd="sng" algn="ctr">
              <a:solidFill>
                <a:schemeClr val="accent4"/>
              </a:solidFill>
              <a:prstDash val="solid"/>
              <a:headEnd type="none" w="med" len="med"/>
              <a:tailEnd type="none" w="med" len="med"/>
            </a:ln>
            <a:effectLst/>
          </p:spPr>
        </p:cxnSp>
      </p:grpSp>
      <p:grpSp>
        <p:nvGrpSpPr>
          <p:cNvPr id="5" name="Group 4"/>
          <p:cNvGrpSpPr/>
          <p:nvPr/>
        </p:nvGrpSpPr>
        <p:grpSpPr>
          <a:xfrm>
            <a:off x="1110848" y="4806343"/>
            <a:ext cx="1233744" cy="1955399"/>
            <a:chOff x="231882" y="4806343"/>
            <a:chExt cx="1233744" cy="1955399"/>
          </a:xfrm>
        </p:grpSpPr>
        <p:sp>
          <p:nvSpPr>
            <p:cNvPr id="54" name="Freeform 53"/>
            <p:cNvSpPr>
              <a:spLocks/>
            </p:cNvSpPr>
            <p:nvPr/>
          </p:nvSpPr>
          <p:spPr bwMode="auto">
            <a:xfrm flipH="1">
              <a:off x="231882" y="5371034"/>
              <a:ext cx="1233744" cy="1390708"/>
            </a:xfrm>
            <a:custGeom>
              <a:avLst/>
              <a:gdLst>
                <a:gd name="T0" fmla="*/ 488 w 977"/>
                <a:gd name="T1" fmla="*/ 0 h 1100"/>
                <a:gd name="T2" fmla="*/ 541 w 977"/>
                <a:gd name="T3" fmla="*/ 14 h 1100"/>
                <a:gd name="T4" fmla="*/ 924 w 977"/>
                <a:gd name="T5" fmla="*/ 235 h 1100"/>
                <a:gd name="T6" fmla="*/ 977 w 977"/>
                <a:gd name="T7" fmla="*/ 327 h 1100"/>
                <a:gd name="T8" fmla="*/ 977 w 977"/>
                <a:gd name="T9" fmla="*/ 769 h 1100"/>
                <a:gd name="T10" fmla="*/ 924 w 977"/>
                <a:gd name="T11" fmla="*/ 860 h 1100"/>
                <a:gd name="T12" fmla="*/ 541 w 977"/>
                <a:gd name="T13" fmla="*/ 1081 h 1100"/>
                <a:gd name="T14" fmla="*/ 436 w 977"/>
                <a:gd name="T15" fmla="*/ 1081 h 1100"/>
                <a:gd name="T16" fmla="*/ 53 w 977"/>
                <a:gd name="T17" fmla="*/ 860 h 1100"/>
                <a:gd name="T18" fmla="*/ 0 w 977"/>
                <a:gd name="T19" fmla="*/ 769 h 1100"/>
                <a:gd name="T20" fmla="*/ 0 w 977"/>
                <a:gd name="T21" fmla="*/ 327 h 1100"/>
                <a:gd name="T22" fmla="*/ 53 w 977"/>
                <a:gd name="T23" fmla="*/ 235 h 1100"/>
                <a:gd name="T24" fmla="*/ 436 w 977"/>
                <a:gd name="T25" fmla="*/ 14 h 1100"/>
                <a:gd name="T26" fmla="*/ 488 w 977"/>
                <a:gd name="T27"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7" h="1100">
                  <a:moveTo>
                    <a:pt x="488" y="0"/>
                  </a:moveTo>
                  <a:cubicBezTo>
                    <a:pt x="507" y="0"/>
                    <a:pt x="525" y="5"/>
                    <a:pt x="541" y="14"/>
                  </a:cubicBezTo>
                  <a:cubicBezTo>
                    <a:pt x="924" y="235"/>
                    <a:pt x="924" y="235"/>
                    <a:pt x="924" y="235"/>
                  </a:cubicBezTo>
                  <a:cubicBezTo>
                    <a:pt x="957" y="254"/>
                    <a:pt x="977" y="289"/>
                    <a:pt x="977" y="327"/>
                  </a:cubicBezTo>
                  <a:cubicBezTo>
                    <a:pt x="977" y="769"/>
                    <a:pt x="977" y="769"/>
                    <a:pt x="977" y="769"/>
                  </a:cubicBezTo>
                  <a:cubicBezTo>
                    <a:pt x="977" y="807"/>
                    <a:pt x="957" y="842"/>
                    <a:pt x="924" y="860"/>
                  </a:cubicBezTo>
                  <a:cubicBezTo>
                    <a:pt x="541" y="1081"/>
                    <a:pt x="541" y="1081"/>
                    <a:pt x="541" y="1081"/>
                  </a:cubicBezTo>
                  <a:cubicBezTo>
                    <a:pt x="508" y="1100"/>
                    <a:pt x="468" y="1100"/>
                    <a:pt x="436" y="1081"/>
                  </a:cubicBezTo>
                  <a:cubicBezTo>
                    <a:pt x="53" y="860"/>
                    <a:pt x="53" y="860"/>
                    <a:pt x="53" y="860"/>
                  </a:cubicBezTo>
                  <a:cubicBezTo>
                    <a:pt x="20" y="842"/>
                    <a:pt x="0" y="807"/>
                    <a:pt x="0" y="769"/>
                  </a:cubicBezTo>
                  <a:cubicBezTo>
                    <a:pt x="0" y="327"/>
                    <a:pt x="0" y="327"/>
                    <a:pt x="0" y="327"/>
                  </a:cubicBezTo>
                  <a:cubicBezTo>
                    <a:pt x="0" y="289"/>
                    <a:pt x="20" y="254"/>
                    <a:pt x="53" y="235"/>
                  </a:cubicBezTo>
                  <a:cubicBezTo>
                    <a:pt x="436" y="14"/>
                    <a:pt x="436" y="14"/>
                    <a:pt x="436" y="14"/>
                  </a:cubicBezTo>
                  <a:cubicBezTo>
                    <a:pt x="452" y="5"/>
                    <a:pt x="470" y="0"/>
                    <a:pt x="488" y="0"/>
                  </a:cubicBezTo>
                </a:path>
              </a:pathLst>
            </a:custGeom>
            <a:solidFill>
              <a:schemeClr val="bg1">
                <a:lumMod val="75000"/>
                <a:lumOff val="25000"/>
              </a:schemeClr>
            </a:solidFill>
            <a:ln w="12700" cap="flat">
              <a:noFill/>
              <a:prstDash val="solid"/>
              <a:miter lim="800000"/>
              <a:headEnd/>
              <a:tailEnd/>
            </a:ln>
            <a:extLst/>
          </p:spPr>
          <p:txBody>
            <a:bodyPr vert="horz" wrap="square" lIns="0" tIns="0" rIns="0" bIns="0" numCol="1" anchor="ctr" anchorCtr="0" compatLnSpc="1">
              <a:prstTxWarp prst="textNoShape">
                <a:avLst/>
              </a:prstTxWarp>
            </a:bodyPr>
            <a:lstStyle/>
            <a:p>
              <a:pPr algn="ctr" defTabSz="548696"/>
              <a:r>
                <a:rPr lang="en-US" sz="1300" dirty="0">
                  <a:solidFill>
                    <a:srgbClr val="FFFFFF"/>
                  </a:solidFill>
                </a:rPr>
                <a:t>ARCHITECT</a:t>
              </a:r>
            </a:p>
            <a:p>
              <a:pPr algn="ctr" defTabSz="548696"/>
              <a:r>
                <a:rPr lang="en-US" sz="1300" dirty="0">
                  <a:solidFill>
                    <a:srgbClr val="FFFFFF"/>
                  </a:solidFill>
                </a:rPr>
                <a:t>&amp;</a:t>
              </a:r>
            </a:p>
            <a:p>
              <a:pPr algn="ctr" defTabSz="548696"/>
              <a:r>
                <a:rPr lang="en-US" sz="1300" dirty="0">
                  <a:solidFill>
                    <a:srgbClr val="FFFFFF"/>
                  </a:solidFill>
                </a:rPr>
                <a:t>DEVELOP</a:t>
              </a:r>
            </a:p>
          </p:txBody>
        </p:sp>
        <p:cxnSp>
          <p:nvCxnSpPr>
            <p:cNvPr id="61" name="Straight Connector 60"/>
            <p:cNvCxnSpPr>
              <a:endCxn id="54" idx="0"/>
            </p:cNvCxnSpPr>
            <p:nvPr/>
          </p:nvCxnSpPr>
          <p:spPr bwMode="gray">
            <a:xfrm>
              <a:off x="848754" y="4806343"/>
              <a:ext cx="631" cy="564691"/>
            </a:xfrm>
            <a:prstGeom prst="line">
              <a:avLst/>
            </a:prstGeom>
            <a:noFill/>
            <a:ln w="12700" cap="flat" cmpd="sng" algn="ctr">
              <a:solidFill>
                <a:schemeClr val="accent4"/>
              </a:solidFill>
              <a:prstDash val="solid"/>
              <a:headEnd type="none" w="med" len="med"/>
              <a:tailEnd type="none" w="med" len="med"/>
            </a:ln>
            <a:effectLst/>
          </p:spPr>
        </p:cxnSp>
      </p:grpSp>
      <p:grpSp>
        <p:nvGrpSpPr>
          <p:cNvPr id="9" name="Group 8"/>
          <p:cNvGrpSpPr/>
          <p:nvPr/>
        </p:nvGrpSpPr>
        <p:grpSpPr>
          <a:xfrm>
            <a:off x="3547924" y="4806343"/>
            <a:ext cx="1233744" cy="1958050"/>
            <a:chOff x="2197047" y="4806343"/>
            <a:chExt cx="1233744" cy="1958050"/>
          </a:xfrm>
        </p:grpSpPr>
        <p:sp>
          <p:nvSpPr>
            <p:cNvPr id="55" name="Freeform 54"/>
            <p:cNvSpPr>
              <a:spLocks/>
            </p:cNvSpPr>
            <p:nvPr/>
          </p:nvSpPr>
          <p:spPr bwMode="auto">
            <a:xfrm flipH="1">
              <a:off x="2197047" y="5373685"/>
              <a:ext cx="1233744" cy="1390708"/>
            </a:xfrm>
            <a:custGeom>
              <a:avLst/>
              <a:gdLst>
                <a:gd name="T0" fmla="*/ 488 w 977"/>
                <a:gd name="T1" fmla="*/ 0 h 1100"/>
                <a:gd name="T2" fmla="*/ 541 w 977"/>
                <a:gd name="T3" fmla="*/ 14 h 1100"/>
                <a:gd name="T4" fmla="*/ 924 w 977"/>
                <a:gd name="T5" fmla="*/ 235 h 1100"/>
                <a:gd name="T6" fmla="*/ 977 w 977"/>
                <a:gd name="T7" fmla="*/ 327 h 1100"/>
                <a:gd name="T8" fmla="*/ 977 w 977"/>
                <a:gd name="T9" fmla="*/ 769 h 1100"/>
                <a:gd name="T10" fmla="*/ 924 w 977"/>
                <a:gd name="T11" fmla="*/ 860 h 1100"/>
                <a:gd name="T12" fmla="*/ 541 w 977"/>
                <a:gd name="T13" fmla="*/ 1081 h 1100"/>
                <a:gd name="T14" fmla="*/ 436 w 977"/>
                <a:gd name="T15" fmla="*/ 1081 h 1100"/>
                <a:gd name="T16" fmla="*/ 53 w 977"/>
                <a:gd name="T17" fmla="*/ 860 h 1100"/>
                <a:gd name="T18" fmla="*/ 0 w 977"/>
                <a:gd name="T19" fmla="*/ 769 h 1100"/>
                <a:gd name="T20" fmla="*/ 0 w 977"/>
                <a:gd name="T21" fmla="*/ 327 h 1100"/>
                <a:gd name="T22" fmla="*/ 53 w 977"/>
                <a:gd name="T23" fmla="*/ 235 h 1100"/>
                <a:gd name="T24" fmla="*/ 436 w 977"/>
                <a:gd name="T25" fmla="*/ 14 h 1100"/>
                <a:gd name="T26" fmla="*/ 488 w 977"/>
                <a:gd name="T27"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7" h="1100">
                  <a:moveTo>
                    <a:pt x="488" y="0"/>
                  </a:moveTo>
                  <a:cubicBezTo>
                    <a:pt x="507" y="0"/>
                    <a:pt x="525" y="5"/>
                    <a:pt x="541" y="14"/>
                  </a:cubicBezTo>
                  <a:cubicBezTo>
                    <a:pt x="924" y="235"/>
                    <a:pt x="924" y="235"/>
                    <a:pt x="924" y="235"/>
                  </a:cubicBezTo>
                  <a:cubicBezTo>
                    <a:pt x="957" y="254"/>
                    <a:pt x="977" y="289"/>
                    <a:pt x="977" y="327"/>
                  </a:cubicBezTo>
                  <a:cubicBezTo>
                    <a:pt x="977" y="769"/>
                    <a:pt x="977" y="769"/>
                    <a:pt x="977" y="769"/>
                  </a:cubicBezTo>
                  <a:cubicBezTo>
                    <a:pt x="977" y="807"/>
                    <a:pt x="957" y="842"/>
                    <a:pt x="924" y="860"/>
                  </a:cubicBezTo>
                  <a:cubicBezTo>
                    <a:pt x="541" y="1081"/>
                    <a:pt x="541" y="1081"/>
                    <a:pt x="541" y="1081"/>
                  </a:cubicBezTo>
                  <a:cubicBezTo>
                    <a:pt x="508" y="1100"/>
                    <a:pt x="468" y="1100"/>
                    <a:pt x="436" y="1081"/>
                  </a:cubicBezTo>
                  <a:cubicBezTo>
                    <a:pt x="53" y="860"/>
                    <a:pt x="53" y="860"/>
                    <a:pt x="53" y="860"/>
                  </a:cubicBezTo>
                  <a:cubicBezTo>
                    <a:pt x="20" y="842"/>
                    <a:pt x="0" y="807"/>
                    <a:pt x="0" y="769"/>
                  </a:cubicBezTo>
                  <a:cubicBezTo>
                    <a:pt x="0" y="327"/>
                    <a:pt x="0" y="327"/>
                    <a:pt x="0" y="327"/>
                  </a:cubicBezTo>
                  <a:cubicBezTo>
                    <a:pt x="0" y="289"/>
                    <a:pt x="20" y="254"/>
                    <a:pt x="53" y="235"/>
                  </a:cubicBezTo>
                  <a:cubicBezTo>
                    <a:pt x="436" y="14"/>
                    <a:pt x="436" y="14"/>
                    <a:pt x="436" y="14"/>
                  </a:cubicBezTo>
                  <a:cubicBezTo>
                    <a:pt x="452" y="5"/>
                    <a:pt x="470" y="0"/>
                    <a:pt x="488" y="0"/>
                  </a:cubicBezTo>
                </a:path>
              </a:pathLst>
            </a:custGeom>
            <a:solidFill>
              <a:schemeClr val="bg1">
                <a:lumMod val="75000"/>
                <a:lumOff val="25000"/>
              </a:schemeClr>
            </a:solidFill>
            <a:ln w="12700" cap="flat">
              <a:noFill/>
              <a:prstDash val="solid"/>
              <a:miter lim="800000"/>
              <a:headEnd/>
              <a:tailEnd/>
            </a:ln>
            <a:extLst/>
          </p:spPr>
          <p:txBody>
            <a:bodyPr vert="horz" wrap="square" lIns="0" tIns="0" rIns="0" bIns="0" numCol="1" anchor="ctr" anchorCtr="0" compatLnSpc="1">
              <a:prstTxWarp prst="textNoShape">
                <a:avLst/>
              </a:prstTxWarp>
            </a:bodyPr>
            <a:lstStyle/>
            <a:p>
              <a:pPr algn="ctr" defTabSz="548696"/>
              <a:r>
                <a:rPr lang="en-US" sz="1300" dirty="0">
                  <a:solidFill>
                    <a:srgbClr val="FFFFFF"/>
                  </a:solidFill>
                </a:rPr>
                <a:t>OPERATE</a:t>
              </a:r>
            </a:p>
          </p:txBody>
        </p:sp>
        <p:cxnSp>
          <p:nvCxnSpPr>
            <p:cNvPr id="63" name="Straight Connector 62"/>
            <p:cNvCxnSpPr/>
            <p:nvPr/>
          </p:nvCxnSpPr>
          <p:spPr bwMode="gray">
            <a:xfrm>
              <a:off x="2813919" y="4806343"/>
              <a:ext cx="631" cy="564691"/>
            </a:xfrm>
            <a:prstGeom prst="line">
              <a:avLst/>
            </a:prstGeom>
            <a:noFill/>
            <a:ln w="12700" cap="flat" cmpd="sng" algn="ctr">
              <a:solidFill>
                <a:schemeClr val="accent4"/>
              </a:solidFill>
              <a:prstDash val="solid"/>
              <a:headEnd type="none" w="med" len="med"/>
              <a:tailEnd type="none" w="med" len="med"/>
            </a:ln>
            <a:effectLst/>
          </p:spPr>
        </p:cxnSp>
      </p:grpSp>
    </p:spTree>
    <p:extLst>
      <p:ext uri="{BB962C8B-B14F-4D97-AF65-F5344CB8AC3E}">
        <p14:creationId xmlns:p14="http://schemas.microsoft.com/office/powerpoint/2010/main" val="3962276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wipe(left)">
                                      <p:cBhvr>
                                        <p:cTn id="7" dur="500"/>
                                        <p:tgtEl>
                                          <p:spTgt spid="36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750"/>
                                        <p:tgtEl>
                                          <p:spTgt spid="5"/>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par>
                                <p:cTn id="24" presetID="10" presetClass="entr" presetSubtype="0" fill="hold" grpId="1" nodeType="withEffect">
                                  <p:stCondLst>
                                    <p:cond delay="1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grpId="1" nodeType="withEffect">
                                  <p:stCondLst>
                                    <p:cond delay="1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63" presetClass="path" presetSubtype="0" decel="50000" fill="hold" grpId="0" nodeType="withEffect">
                                  <p:stCondLst>
                                    <p:cond delay="10"/>
                                  </p:stCondLst>
                                  <p:childTnLst>
                                    <p:animMotion origin="layout" path="M -1.04167E-6 -4.07407E-6 L 0.08073 -4.07407E-6 " pathEditMode="relative" rAng="0" ptsTypes="AA">
                                      <p:cBhvr>
                                        <p:cTn id="31" dur="4100" spd="-100000" fill="hold"/>
                                        <p:tgtEl>
                                          <p:spTgt spid="36"/>
                                        </p:tgtEl>
                                        <p:attrNameLst>
                                          <p:attrName>ppt_x</p:attrName>
                                          <p:attrName>ppt_y</p:attrName>
                                        </p:attrNameLst>
                                      </p:cBhvr>
                                      <p:rCtr x="4036" y="0"/>
                                    </p:animMotion>
                                  </p:childTnLst>
                                </p:cTn>
                              </p:par>
                              <p:par>
                                <p:cTn id="32" presetID="63" presetClass="path" presetSubtype="0" decel="50000" fill="hold" grpId="0" nodeType="withEffect">
                                  <p:stCondLst>
                                    <p:cond delay="10"/>
                                  </p:stCondLst>
                                  <p:childTnLst>
                                    <p:animMotion origin="layout" path="M 2.43056E-6 -2.65432E-6 L -0.07867 -2.65432E-6 " pathEditMode="relative" rAng="0" ptsTypes="AA">
                                      <p:cBhvr>
                                        <p:cTn id="33" dur="4100" spd="-100000" fill="hold"/>
                                        <p:tgtEl>
                                          <p:spTgt spid="39"/>
                                        </p:tgtEl>
                                        <p:attrNameLst>
                                          <p:attrName>ppt_x</p:attrName>
                                          <p:attrName>ppt_y</p:attrName>
                                        </p:attrNameLst>
                                      </p:cBhvr>
                                      <p:rCtr x="-3939" y="0"/>
                                    </p:animMotion>
                                  </p:childTnLst>
                                </p:cTn>
                              </p:par>
                              <p:par>
                                <p:cTn id="34" presetID="53" presetClass="entr" presetSubtype="16" fill="hold" grpId="0" nodeType="withEffect">
                                  <p:stCondLst>
                                    <p:cond delay="1800"/>
                                  </p:stCondLst>
                                  <p:childTnLst>
                                    <p:set>
                                      <p:cBhvr>
                                        <p:cTn id="35" dur="1" fill="hold">
                                          <p:stCondLst>
                                            <p:cond delay="0"/>
                                          </p:stCondLst>
                                        </p:cTn>
                                        <p:tgtEl>
                                          <p:spTgt spid="47"/>
                                        </p:tgtEl>
                                        <p:attrNameLst>
                                          <p:attrName>style.visibility</p:attrName>
                                        </p:attrNameLst>
                                      </p:cBhvr>
                                      <p:to>
                                        <p:strVal val="visible"/>
                                      </p:to>
                                    </p:set>
                                    <p:anim calcmode="lin" valueType="num">
                                      <p:cBhvr>
                                        <p:cTn id="36" dur="500" fill="hold"/>
                                        <p:tgtEl>
                                          <p:spTgt spid="47"/>
                                        </p:tgtEl>
                                        <p:attrNameLst>
                                          <p:attrName>ppt_w</p:attrName>
                                        </p:attrNameLst>
                                      </p:cBhvr>
                                      <p:tavLst>
                                        <p:tav tm="0">
                                          <p:val>
                                            <p:fltVal val="0"/>
                                          </p:val>
                                        </p:tav>
                                        <p:tav tm="100000">
                                          <p:val>
                                            <p:strVal val="#ppt_w"/>
                                          </p:val>
                                        </p:tav>
                                      </p:tavLst>
                                    </p:anim>
                                    <p:anim calcmode="lin" valueType="num">
                                      <p:cBhvr>
                                        <p:cTn id="37" dur="500" fill="hold"/>
                                        <p:tgtEl>
                                          <p:spTgt spid="47"/>
                                        </p:tgtEl>
                                        <p:attrNameLst>
                                          <p:attrName>ppt_h</p:attrName>
                                        </p:attrNameLst>
                                      </p:cBhvr>
                                      <p:tavLst>
                                        <p:tav tm="0">
                                          <p:val>
                                            <p:fltVal val="0"/>
                                          </p:val>
                                        </p:tav>
                                        <p:tav tm="100000">
                                          <p:val>
                                            <p:strVal val="#ppt_h"/>
                                          </p:val>
                                        </p:tav>
                                      </p:tavLst>
                                    </p:anim>
                                    <p:animEffect transition="in" filter="fade">
                                      <p:cBhvr>
                                        <p:cTn id="38" dur="500"/>
                                        <p:tgtEl>
                                          <p:spTgt spid="47"/>
                                        </p:tgtEl>
                                      </p:cBhvr>
                                    </p:animEffect>
                                  </p:childTnLst>
                                </p:cTn>
                              </p:par>
                              <p:par>
                                <p:cTn id="39" presetID="53" presetClass="entr" presetSubtype="16" fill="hold" grpId="0" nodeType="withEffect">
                                  <p:stCondLst>
                                    <p:cond delay="2000"/>
                                  </p:stCondLst>
                                  <p:childTnLst>
                                    <p:set>
                                      <p:cBhvr>
                                        <p:cTn id="40" dur="1" fill="hold">
                                          <p:stCondLst>
                                            <p:cond delay="0"/>
                                          </p:stCondLst>
                                        </p:cTn>
                                        <p:tgtEl>
                                          <p:spTgt spid="46"/>
                                        </p:tgtEl>
                                        <p:attrNameLst>
                                          <p:attrName>style.visibility</p:attrName>
                                        </p:attrNameLst>
                                      </p:cBhvr>
                                      <p:to>
                                        <p:strVal val="visible"/>
                                      </p:to>
                                    </p:set>
                                    <p:anim calcmode="lin" valueType="num">
                                      <p:cBhvr>
                                        <p:cTn id="41" dur="500" fill="hold"/>
                                        <p:tgtEl>
                                          <p:spTgt spid="46"/>
                                        </p:tgtEl>
                                        <p:attrNameLst>
                                          <p:attrName>ppt_w</p:attrName>
                                        </p:attrNameLst>
                                      </p:cBhvr>
                                      <p:tavLst>
                                        <p:tav tm="0">
                                          <p:val>
                                            <p:fltVal val="0"/>
                                          </p:val>
                                        </p:tav>
                                        <p:tav tm="100000">
                                          <p:val>
                                            <p:strVal val="#ppt_w"/>
                                          </p:val>
                                        </p:tav>
                                      </p:tavLst>
                                    </p:anim>
                                    <p:anim calcmode="lin" valueType="num">
                                      <p:cBhvr>
                                        <p:cTn id="42" dur="500" fill="hold"/>
                                        <p:tgtEl>
                                          <p:spTgt spid="46"/>
                                        </p:tgtEl>
                                        <p:attrNameLst>
                                          <p:attrName>ppt_h</p:attrName>
                                        </p:attrNameLst>
                                      </p:cBhvr>
                                      <p:tavLst>
                                        <p:tav tm="0">
                                          <p:val>
                                            <p:fltVal val="0"/>
                                          </p:val>
                                        </p:tav>
                                        <p:tav tm="100000">
                                          <p:val>
                                            <p:strVal val="#ppt_h"/>
                                          </p:val>
                                        </p:tav>
                                      </p:tavLst>
                                    </p:anim>
                                    <p:animEffect transition="in" filter="fade">
                                      <p:cBhvr>
                                        <p:cTn id="43" dur="500"/>
                                        <p:tgtEl>
                                          <p:spTgt spid="46"/>
                                        </p:tgtEl>
                                      </p:cBhvr>
                                    </p:animEffect>
                                  </p:childTnLst>
                                </p:cTn>
                              </p:par>
                              <p:par>
                                <p:cTn id="44" presetID="53" presetClass="entr" presetSubtype="16" fill="hold" grpId="0" nodeType="withEffect">
                                  <p:stCondLst>
                                    <p:cond delay="220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animEffect transition="in" filter="fade">
                                      <p:cBhvr>
                                        <p:cTn id="48" dur="500"/>
                                        <p:tgtEl>
                                          <p:spTgt spid="48"/>
                                        </p:tgtEl>
                                      </p:cBhvr>
                                    </p:animEffect>
                                  </p:childTnLst>
                                </p:cTn>
                              </p:par>
                              <p:par>
                                <p:cTn id="49" presetID="53" presetClass="entr" presetSubtype="16" fill="hold" grpId="0" nodeType="withEffect">
                                  <p:stCondLst>
                                    <p:cond delay="2400"/>
                                  </p:stCondLst>
                                  <p:childTnLst>
                                    <p:set>
                                      <p:cBhvr>
                                        <p:cTn id="50" dur="1" fill="hold">
                                          <p:stCondLst>
                                            <p:cond delay="0"/>
                                          </p:stCondLst>
                                        </p:cTn>
                                        <p:tgtEl>
                                          <p:spTgt spid="52"/>
                                        </p:tgtEl>
                                        <p:attrNameLst>
                                          <p:attrName>style.visibility</p:attrName>
                                        </p:attrNameLst>
                                      </p:cBhvr>
                                      <p:to>
                                        <p:strVal val="visible"/>
                                      </p:to>
                                    </p:set>
                                    <p:anim calcmode="lin" valueType="num">
                                      <p:cBhvr>
                                        <p:cTn id="51" dur="500" fill="hold"/>
                                        <p:tgtEl>
                                          <p:spTgt spid="52"/>
                                        </p:tgtEl>
                                        <p:attrNameLst>
                                          <p:attrName>ppt_w</p:attrName>
                                        </p:attrNameLst>
                                      </p:cBhvr>
                                      <p:tavLst>
                                        <p:tav tm="0">
                                          <p:val>
                                            <p:fltVal val="0"/>
                                          </p:val>
                                        </p:tav>
                                        <p:tav tm="100000">
                                          <p:val>
                                            <p:strVal val="#ppt_w"/>
                                          </p:val>
                                        </p:tav>
                                      </p:tavLst>
                                    </p:anim>
                                    <p:anim calcmode="lin" valueType="num">
                                      <p:cBhvr>
                                        <p:cTn id="52" dur="500" fill="hold"/>
                                        <p:tgtEl>
                                          <p:spTgt spid="52"/>
                                        </p:tgtEl>
                                        <p:attrNameLst>
                                          <p:attrName>ppt_h</p:attrName>
                                        </p:attrNameLst>
                                      </p:cBhvr>
                                      <p:tavLst>
                                        <p:tav tm="0">
                                          <p:val>
                                            <p:fltVal val="0"/>
                                          </p:val>
                                        </p:tav>
                                        <p:tav tm="100000">
                                          <p:val>
                                            <p:strVal val="#ppt_h"/>
                                          </p:val>
                                        </p:tav>
                                      </p:tavLst>
                                    </p:anim>
                                    <p:animEffect transition="in" filter="fade">
                                      <p:cBhvr>
                                        <p:cTn id="53" dur="500"/>
                                        <p:tgtEl>
                                          <p:spTgt spid="52"/>
                                        </p:tgtEl>
                                      </p:cBhvr>
                                    </p:animEffect>
                                  </p:childTnLst>
                                </p:cTn>
                              </p:par>
                              <p:par>
                                <p:cTn id="54" presetID="53" presetClass="entr" presetSubtype="16" fill="hold" grpId="0" nodeType="withEffect">
                                  <p:stCondLst>
                                    <p:cond delay="2600"/>
                                  </p:stCondLst>
                                  <p:childTnLst>
                                    <p:set>
                                      <p:cBhvr>
                                        <p:cTn id="55" dur="1" fill="hold">
                                          <p:stCondLst>
                                            <p:cond delay="0"/>
                                          </p:stCondLst>
                                        </p:cTn>
                                        <p:tgtEl>
                                          <p:spTgt spid="49"/>
                                        </p:tgtEl>
                                        <p:attrNameLst>
                                          <p:attrName>style.visibility</p:attrName>
                                        </p:attrNameLst>
                                      </p:cBhvr>
                                      <p:to>
                                        <p:strVal val="visible"/>
                                      </p:to>
                                    </p:set>
                                    <p:anim calcmode="lin" valueType="num">
                                      <p:cBhvr>
                                        <p:cTn id="56" dur="500" fill="hold"/>
                                        <p:tgtEl>
                                          <p:spTgt spid="49"/>
                                        </p:tgtEl>
                                        <p:attrNameLst>
                                          <p:attrName>ppt_w</p:attrName>
                                        </p:attrNameLst>
                                      </p:cBhvr>
                                      <p:tavLst>
                                        <p:tav tm="0">
                                          <p:val>
                                            <p:fltVal val="0"/>
                                          </p:val>
                                        </p:tav>
                                        <p:tav tm="100000">
                                          <p:val>
                                            <p:strVal val="#ppt_w"/>
                                          </p:val>
                                        </p:tav>
                                      </p:tavLst>
                                    </p:anim>
                                    <p:anim calcmode="lin" valueType="num">
                                      <p:cBhvr>
                                        <p:cTn id="57" dur="500" fill="hold"/>
                                        <p:tgtEl>
                                          <p:spTgt spid="49"/>
                                        </p:tgtEl>
                                        <p:attrNameLst>
                                          <p:attrName>ppt_h</p:attrName>
                                        </p:attrNameLst>
                                      </p:cBhvr>
                                      <p:tavLst>
                                        <p:tav tm="0">
                                          <p:val>
                                            <p:fltVal val="0"/>
                                          </p:val>
                                        </p:tav>
                                        <p:tav tm="100000">
                                          <p:val>
                                            <p:strVal val="#ppt_h"/>
                                          </p:val>
                                        </p:tav>
                                      </p:tavLst>
                                    </p:anim>
                                    <p:animEffect transition="in" filter="fade">
                                      <p:cBhvr>
                                        <p:cTn id="58" dur="500"/>
                                        <p:tgtEl>
                                          <p:spTgt spid="49"/>
                                        </p:tgtEl>
                                      </p:cBhvr>
                                    </p:animEffect>
                                  </p:childTnLst>
                                </p:cTn>
                              </p:par>
                              <p:par>
                                <p:cTn id="59" presetID="53" presetClass="entr" presetSubtype="16" fill="hold" grpId="0" nodeType="withEffect">
                                  <p:stCondLst>
                                    <p:cond delay="2800"/>
                                  </p:stCondLst>
                                  <p:childTnLst>
                                    <p:set>
                                      <p:cBhvr>
                                        <p:cTn id="60" dur="1" fill="hold">
                                          <p:stCondLst>
                                            <p:cond delay="0"/>
                                          </p:stCondLst>
                                        </p:cTn>
                                        <p:tgtEl>
                                          <p:spTgt spid="50"/>
                                        </p:tgtEl>
                                        <p:attrNameLst>
                                          <p:attrName>style.visibility</p:attrName>
                                        </p:attrNameLst>
                                      </p:cBhvr>
                                      <p:to>
                                        <p:strVal val="visible"/>
                                      </p:to>
                                    </p:set>
                                    <p:anim calcmode="lin" valueType="num">
                                      <p:cBhvr>
                                        <p:cTn id="61" dur="500" fill="hold"/>
                                        <p:tgtEl>
                                          <p:spTgt spid="50"/>
                                        </p:tgtEl>
                                        <p:attrNameLst>
                                          <p:attrName>ppt_w</p:attrName>
                                        </p:attrNameLst>
                                      </p:cBhvr>
                                      <p:tavLst>
                                        <p:tav tm="0">
                                          <p:val>
                                            <p:fltVal val="0"/>
                                          </p:val>
                                        </p:tav>
                                        <p:tav tm="100000">
                                          <p:val>
                                            <p:strVal val="#ppt_w"/>
                                          </p:val>
                                        </p:tav>
                                      </p:tavLst>
                                    </p:anim>
                                    <p:anim calcmode="lin" valueType="num">
                                      <p:cBhvr>
                                        <p:cTn id="62" dur="500" fill="hold"/>
                                        <p:tgtEl>
                                          <p:spTgt spid="50"/>
                                        </p:tgtEl>
                                        <p:attrNameLst>
                                          <p:attrName>ppt_h</p:attrName>
                                        </p:attrNameLst>
                                      </p:cBhvr>
                                      <p:tavLst>
                                        <p:tav tm="0">
                                          <p:val>
                                            <p:fltVal val="0"/>
                                          </p:val>
                                        </p:tav>
                                        <p:tav tm="100000">
                                          <p:val>
                                            <p:strVal val="#ppt_h"/>
                                          </p:val>
                                        </p:tav>
                                      </p:tavLst>
                                    </p:anim>
                                    <p:animEffect transition="in" filter="fade">
                                      <p:cBhvr>
                                        <p:cTn id="6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39" grpId="0"/>
      <p:bldP spid="39" grpId="1"/>
      <p:bldP spid="46" grpId="0" animBg="1"/>
      <p:bldP spid="47" grpId="0" animBg="1"/>
      <p:bldP spid="48" grpId="0" animBg="1"/>
      <p:bldP spid="49" grpId="0" animBg="1"/>
      <p:bldP spid="50" grpId="0" animBg="1"/>
      <p:bldP spid="52" grpId="0" animBg="1"/>
      <p:bldP spid="5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Hortonworks University</a:t>
            </a:r>
            <a:endParaRPr lang="en-US" dirty="0"/>
          </a:p>
        </p:txBody>
      </p:sp>
      <p:sp>
        <p:nvSpPr>
          <p:cNvPr id="7" name="Text Placeholder 6"/>
          <p:cNvSpPr>
            <a:spLocks noGrp="1"/>
          </p:cNvSpPr>
          <p:nvPr>
            <p:ph type="body" sz="quarter" idx="11"/>
          </p:nvPr>
        </p:nvSpPr>
        <p:spPr>
          <a:xfrm>
            <a:off x="731520" y="5796824"/>
            <a:ext cx="13167361" cy="1755862"/>
          </a:xfrm>
        </p:spPr>
        <p:txBody>
          <a:bodyPr/>
          <a:lstStyle/>
          <a:p>
            <a:r>
              <a:rPr lang="en-US" dirty="0"/>
              <a:t>Hortonworks </a:t>
            </a:r>
            <a:r>
              <a:rPr lang="en-US" dirty="0" smtClean="0"/>
              <a:t>University </a:t>
            </a:r>
            <a:r>
              <a:rPr lang="en-US" b="0" dirty="0" smtClean="0"/>
              <a:t>provides </a:t>
            </a:r>
            <a:r>
              <a:rPr lang="en-US" b="0" dirty="0"/>
              <a:t>valuable real world scenario-based training developed by the core architects, builders and operators of Apache </a:t>
            </a:r>
            <a:r>
              <a:rPr lang="en-US" b="0" dirty="0" err="1"/>
              <a:t>Hadoop</a:t>
            </a:r>
            <a:r>
              <a:rPr lang="en-US" b="0" dirty="0"/>
              <a:t>. Courses offer unmatched depth and expertise and are available both in classroom or online from anywhere in the world.</a:t>
            </a:r>
          </a:p>
        </p:txBody>
      </p:sp>
      <p:pic>
        <p:nvPicPr>
          <p:cNvPr id="8" name="Picture 7"/>
          <p:cNvPicPr>
            <a:picLocks noChangeAspect="1"/>
          </p:cNvPicPr>
          <p:nvPr/>
        </p:nvPicPr>
        <p:blipFill>
          <a:blip r:embed="rId3"/>
          <a:stretch>
            <a:fillRect/>
          </a:stretch>
        </p:blipFill>
        <p:spPr>
          <a:xfrm>
            <a:off x="2303077" y="987973"/>
            <a:ext cx="9358151" cy="4808854"/>
          </a:xfrm>
          <a:prstGeom prst="rect">
            <a:avLst/>
          </a:prstGeom>
        </p:spPr>
      </p:pic>
      <p:pic>
        <p:nvPicPr>
          <p:cNvPr id="3" name="Picture 2" descr="HWU_main_logo 2016.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2764" y="-685800"/>
            <a:ext cx="6359236" cy="8229600"/>
          </a:xfrm>
          <a:prstGeom prst="rect">
            <a:avLst/>
          </a:prstGeom>
        </p:spPr>
      </p:pic>
    </p:spTree>
    <p:extLst>
      <p:ext uri="{BB962C8B-B14F-4D97-AF65-F5344CB8AC3E}">
        <p14:creationId xmlns:p14="http://schemas.microsoft.com/office/powerpoint/2010/main" val="39607765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Start Your Journey with Hortonworks in 5 Easy Steps</a:t>
            </a:r>
            <a:endParaRPr lang="en-US" dirty="0"/>
          </a:p>
        </p:txBody>
      </p:sp>
      <p:sp>
        <p:nvSpPr>
          <p:cNvPr id="131" name="Text Placeholder 3"/>
          <p:cNvSpPr>
            <a:spLocks noGrp="1"/>
          </p:cNvSpPr>
          <p:nvPr>
            <p:ph sz="quarter" idx="10"/>
          </p:nvPr>
        </p:nvSpPr>
        <p:spPr>
          <a:xfrm>
            <a:off x="841493" y="1752600"/>
            <a:ext cx="13573753" cy="5448300"/>
          </a:xfrm>
          <a:prstGeom prst="rect">
            <a:avLst/>
          </a:prstGeom>
        </p:spPr>
        <p:txBody>
          <a:bodyPr anchor="ctr" anchorCtr="0">
            <a:normAutofit/>
          </a:bodyPr>
          <a:lstStyle/>
          <a:p>
            <a:pPr marL="514350" indent="-514350">
              <a:spcAft>
                <a:spcPts val="1200"/>
              </a:spcAft>
              <a:buClr>
                <a:srgbClr val="3B8640"/>
              </a:buClr>
              <a:buFont typeface="+mj-lt"/>
              <a:buAutoNum type="arabicPeriod"/>
            </a:pPr>
            <a:r>
              <a:rPr lang="en-US" sz="3200" dirty="0" smtClean="0">
                <a:solidFill>
                  <a:schemeClr val="accent5"/>
                </a:solidFill>
              </a:rPr>
              <a:t>Schedule a use case workshop with the Hortonworks team</a:t>
            </a:r>
            <a:endParaRPr lang="en-US" sz="3200" b="0" dirty="0" smtClean="0">
              <a:solidFill>
                <a:schemeClr val="accent5"/>
              </a:solidFill>
            </a:endParaRPr>
          </a:p>
          <a:p>
            <a:pPr marL="514350" indent="-514350">
              <a:spcBef>
                <a:spcPts val="1200"/>
              </a:spcBef>
              <a:spcAft>
                <a:spcPts val="1200"/>
              </a:spcAft>
              <a:buClr>
                <a:srgbClr val="3B8640"/>
              </a:buClr>
              <a:buFont typeface="+mj-lt"/>
              <a:buAutoNum type="arabicPeriod"/>
            </a:pPr>
            <a:r>
              <a:rPr lang="en-US" sz="3200" b="0" dirty="0" smtClean="0">
                <a:solidFill>
                  <a:schemeClr val="accent5"/>
                </a:solidFill>
              </a:rPr>
              <a:t>Download Hortonworks Sandbox </a:t>
            </a:r>
            <a:r>
              <a:rPr lang="en-US" sz="3200" b="0" dirty="0" smtClean="0">
                <a:solidFill>
                  <a:schemeClr val="tx1"/>
                </a:solidFill>
              </a:rPr>
              <a:t>– </a:t>
            </a:r>
            <a:r>
              <a:rPr lang="en-US" sz="3200" b="0" dirty="0" err="1" smtClean="0">
                <a:solidFill>
                  <a:schemeClr val="tx1"/>
                </a:solidFill>
              </a:rPr>
              <a:t>hortonworks.com</a:t>
            </a:r>
            <a:r>
              <a:rPr lang="en-US" sz="3200" b="0" dirty="0" smtClean="0">
                <a:solidFill>
                  <a:schemeClr val="tx1"/>
                </a:solidFill>
              </a:rPr>
              <a:t>/sandbox</a:t>
            </a:r>
          </a:p>
          <a:p>
            <a:pPr marL="514350" indent="-514350">
              <a:spcAft>
                <a:spcPts val="1200"/>
              </a:spcAft>
              <a:buClr>
                <a:srgbClr val="3B8640"/>
              </a:buClr>
              <a:buFont typeface="+mj-lt"/>
              <a:buAutoNum type="arabicPeriod"/>
            </a:pPr>
            <a:r>
              <a:rPr lang="en-US" sz="3200" dirty="0">
                <a:solidFill>
                  <a:schemeClr val="accent5"/>
                </a:solidFill>
              </a:rPr>
              <a:t>Subscribe for Support </a:t>
            </a:r>
            <a:r>
              <a:rPr lang="en-US" sz="3200" dirty="0"/>
              <a:t>– </a:t>
            </a:r>
            <a:r>
              <a:rPr lang="en-US" sz="3200" dirty="0" err="1"/>
              <a:t>hortonworks.com</a:t>
            </a:r>
            <a:r>
              <a:rPr lang="en-US" sz="3200" dirty="0"/>
              <a:t>/services/jumpstart</a:t>
            </a:r>
            <a:r>
              <a:rPr lang="en-US" sz="3200" dirty="0" smtClean="0"/>
              <a:t>/</a:t>
            </a:r>
            <a:endParaRPr lang="en-US" sz="3200" b="0" dirty="0" smtClean="0">
              <a:solidFill>
                <a:schemeClr val="tx1"/>
              </a:solidFill>
            </a:endParaRPr>
          </a:p>
          <a:p>
            <a:pPr marL="514350" indent="-514350">
              <a:spcAft>
                <a:spcPts val="1200"/>
              </a:spcAft>
              <a:buClr>
                <a:srgbClr val="3B8640"/>
              </a:buClr>
              <a:buFont typeface="+mj-lt"/>
              <a:buAutoNum type="arabicPeriod"/>
            </a:pPr>
            <a:r>
              <a:rPr lang="en-US" sz="3200" b="0" dirty="0" smtClean="0">
                <a:solidFill>
                  <a:schemeClr val="accent5"/>
                </a:solidFill>
              </a:rPr>
              <a:t>Join Hortonworks Community Connection</a:t>
            </a:r>
            <a:r>
              <a:rPr lang="en-US" sz="3200" dirty="0" smtClean="0"/>
              <a:t> </a:t>
            </a:r>
            <a:r>
              <a:rPr lang="en-US" sz="3200" dirty="0"/>
              <a:t>– hortonworks.com/community</a:t>
            </a:r>
            <a:r>
              <a:rPr lang="en-US" sz="3200" b="0" dirty="0" smtClean="0">
                <a:solidFill>
                  <a:schemeClr val="tx1"/>
                </a:solidFill>
              </a:rPr>
              <a:t>/</a:t>
            </a:r>
          </a:p>
          <a:p>
            <a:pPr marL="514350" indent="-514350">
              <a:spcAft>
                <a:spcPts val="1200"/>
              </a:spcAft>
              <a:buClr>
                <a:srgbClr val="3B8640"/>
              </a:buClr>
              <a:buFont typeface="+mj-lt"/>
              <a:buAutoNum type="arabicPeriod"/>
            </a:pPr>
            <a:r>
              <a:rPr lang="en-US" sz="3200" b="0" dirty="0" smtClean="0">
                <a:solidFill>
                  <a:schemeClr val="accent5"/>
                </a:solidFill>
              </a:rPr>
              <a:t>Follow the Hortonworks blog </a:t>
            </a:r>
            <a:r>
              <a:rPr lang="en-US" sz="3200" dirty="0"/>
              <a:t>– </a:t>
            </a:r>
            <a:r>
              <a:rPr lang="en-US" sz="3200" dirty="0" err="1" smtClean="0"/>
              <a:t>hortonworks.com</a:t>
            </a:r>
            <a:r>
              <a:rPr lang="en-US" sz="3200" dirty="0" smtClean="0"/>
              <a:t>/blog</a:t>
            </a:r>
            <a:r>
              <a:rPr lang="en-US" sz="3200" dirty="0"/>
              <a:t>/</a:t>
            </a:r>
            <a:endParaRPr lang="en-US" sz="3200" b="0" dirty="0" smtClean="0">
              <a:solidFill>
                <a:schemeClr val="tx1"/>
              </a:solidFill>
            </a:endParaRPr>
          </a:p>
        </p:txBody>
      </p:sp>
    </p:spTree>
    <p:extLst>
      <p:ext uri="{BB962C8B-B14F-4D97-AF65-F5344CB8AC3E}">
        <p14:creationId xmlns:p14="http://schemas.microsoft.com/office/powerpoint/2010/main" val="18496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Open Source = Readily Available Resources! </a:t>
            </a:r>
            <a:endParaRPr lang="en-US" dirty="0"/>
          </a:p>
        </p:txBody>
      </p:sp>
      <p:sp>
        <p:nvSpPr>
          <p:cNvPr id="2" name="Content Placeholder 1"/>
          <p:cNvSpPr>
            <a:spLocks noGrp="1"/>
          </p:cNvSpPr>
          <p:nvPr>
            <p:ph sz="quarter" idx="10"/>
          </p:nvPr>
        </p:nvSpPr>
        <p:spPr/>
        <p:txBody>
          <a:bodyPr>
            <a:normAutofit fontScale="55000" lnSpcReduction="20000"/>
          </a:bodyPr>
          <a:lstStyle/>
          <a:p>
            <a:r>
              <a:rPr lang="en-US" dirty="0"/>
              <a:t>Full Apache </a:t>
            </a:r>
            <a:r>
              <a:rPr lang="en-US" dirty="0" err="1"/>
              <a:t>Hadoop</a:t>
            </a:r>
            <a:r>
              <a:rPr lang="en-US" dirty="0"/>
              <a:t> Ecosystem </a:t>
            </a:r>
          </a:p>
          <a:p>
            <a:r>
              <a:rPr lang="en-US" dirty="0"/>
              <a:t>https://</a:t>
            </a:r>
            <a:r>
              <a:rPr lang="en-US" dirty="0" err="1"/>
              <a:t>hadoopecosystemtable.github.io</a:t>
            </a:r>
            <a:r>
              <a:rPr lang="en-US" dirty="0"/>
              <a:t>/    </a:t>
            </a:r>
          </a:p>
          <a:p>
            <a:endParaRPr lang="en-US" dirty="0"/>
          </a:p>
          <a:p>
            <a:r>
              <a:rPr lang="en-US" dirty="0"/>
              <a:t>Apache </a:t>
            </a:r>
            <a:r>
              <a:rPr lang="en-US" dirty="0" err="1"/>
              <a:t>Hadoop</a:t>
            </a:r>
            <a:r>
              <a:rPr lang="en-US" dirty="0"/>
              <a:t>  </a:t>
            </a:r>
          </a:p>
          <a:p>
            <a:r>
              <a:rPr lang="en-US" dirty="0"/>
              <a:t>http://</a:t>
            </a:r>
            <a:r>
              <a:rPr lang="en-US" dirty="0" err="1"/>
              <a:t>hadoop.apache.org</a:t>
            </a:r>
            <a:r>
              <a:rPr lang="en-US" dirty="0"/>
              <a:t>/ </a:t>
            </a:r>
          </a:p>
          <a:p>
            <a:endParaRPr lang="en-US" dirty="0"/>
          </a:p>
          <a:p>
            <a:r>
              <a:rPr lang="en-US" dirty="0"/>
              <a:t>Hortonworks Data Platform </a:t>
            </a:r>
          </a:p>
          <a:p>
            <a:r>
              <a:rPr lang="en-US" dirty="0"/>
              <a:t>http://</a:t>
            </a:r>
            <a:r>
              <a:rPr lang="en-US" dirty="0" err="1"/>
              <a:t>hortonworks.com</a:t>
            </a:r>
            <a:r>
              <a:rPr lang="en-US" dirty="0"/>
              <a:t>/products/</a:t>
            </a:r>
            <a:r>
              <a:rPr lang="en-US" dirty="0" err="1"/>
              <a:t>hdp</a:t>
            </a:r>
            <a:r>
              <a:rPr lang="en-US" dirty="0"/>
              <a:t>/</a:t>
            </a:r>
          </a:p>
          <a:p>
            <a:endParaRPr lang="en-US" dirty="0"/>
          </a:p>
          <a:p>
            <a:r>
              <a:rPr lang="en-US" dirty="0"/>
              <a:t>Hortonworks Data Flow (</a:t>
            </a:r>
            <a:r>
              <a:rPr lang="en-US" dirty="0" err="1"/>
              <a:t>Nifi</a:t>
            </a:r>
            <a:r>
              <a:rPr lang="en-US" dirty="0"/>
              <a:t>, Kafka, Storm) </a:t>
            </a:r>
          </a:p>
          <a:p>
            <a:r>
              <a:rPr lang="en-US" dirty="0"/>
              <a:t>http://</a:t>
            </a:r>
            <a:r>
              <a:rPr lang="en-US" dirty="0" err="1"/>
              <a:t>hortonworks.com</a:t>
            </a:r>
            <a:r>
              <a:rPr lang="en-US" dirty="0"/>
              <a:t>/products/</a:t>
            </a:r>
            <a:r>
              <a:rPr lang="en-US" dirty="0" err="1"/>
              <a:t>hdf</a:t>
            </a:r>
            <a:r>
              <a:rPr lang="en-US" dirty="0"/>
              <a:t>/ </a:t>
            </a:r>
          </a:p>
          <a:p>
            <a:endParaRPr lang="en-US" dirty="0"/>
          </a:p>
          <a:p>
            <a:r>
              <a:rPr lang="en-US" dirty="0"/>
              <a:t>Blog </a:t>
            </a:r>
          </a:p>
          <a:p>
            <a:r>
              <a:rPr lang="en-US" dirty="0"/>
              <a:t>http://</a:t>
            </a:r>
            <a:r>
              <a:rPr lang="en-US" dirty="0" err="1"/>
              <a:t>hortonworks.com</a:t>
            </a:r>
            <a:r>
              <a:rPr lang="en-US" dirty="0"/>
              <a:t>/blog/ </a:t>
            </a:r>
          </a:p>
          <a:p>
            <a:endParaRPr lang="en-US" dirty="0"/>
          </a:p>
          <a:p>
            <a:r>
              <a:rPr lang="en-US" dirty="0"/>
              <a:t>Webinars </a:t>
            </a:r>
          </a:p>
          <a:p>
            <a:r>
              <a:rPr lang="en-US" dirty="0"/>
              <a:t>http://</a:t>
            </a:r>
            <a:r>
              <a:rPr lang="en-US" dirty="0" err="1"/>
              <a:t>hortonworks.com</a:t>
            </a:r>
            <a:r>
              <a:rPr lang="en-US" dirty="0"/>
              <a:t>/webinars/ </a:t>
            </a:r>
          </a:p>
          <a:p>
            <a:endParaRPr lang="en-US" dirty="0"/>
          </a:p>
          <a:p>
            <a:endParaRPr lang="en-US" dirty="0"/>
          </a:p>
        </p:txBody>
      </p:sp>
    </p:spTree>
    <p:extLst>
      <p:ext uri="{BB962C8B-B14F-4D97-AF65-F5344CB8AC3E}">
        <p14:creationId xmlns:p14="http://schemas.microsoft.com/office/powerpoint/2010/main" val="205748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Open Source = Readily Available Resources! </a:t>
            </a:r>
            <a:endParaRPr lang="en-US" dirty="0"/>
          </a:p>
        </p:txBody>
      </p:sp>
      <p:sp>
        <p:nvSpPr>
          <p:cNvPr id="2" name="Content Placeholder 1"/>
          <p:cNvSpPr>
            <a:spLocks noGrp="1"/>
          </p:cNvSpPr>
          <p:nvPr>
            <p:ph sz="quarter" idx="10"/>
          </p:nvPr>
        </p:nvSpPr>
        <p:spPr/>
        <p:txBody>
          <a:bodyPr>
            <a:normAutofit fontScale="55000" lnSpcReduction="20000"/>
          </a:bodyPr>
          <a:lstStyle/>
          <a:p>
            <a:r>
              <a:rPr lang="en-US" dirty="0"/>
              <a:t>Community Forum </a:t>
            </a:r>
          </a:p>
          <a:p>
            <a:r>
              <a:rPr lang="en-US" dirty="0"/>
              <a:t>https://</a:t>
            </a:r>
            <a:r>
              <a:rPr lang="en-US" dirty="0" err="1"/>
              <a:t>community.hortonworks.com</a:t>
            </a:r>
            <a:r>
              <a:rPr lang="en-US" dirty="0"/>
              <a:t>/answers/</a:t>
            </a:r>
            <a:r>
              <a:rPr lang="en-US" dirty="0" err="1"/>
              <a:t>index.html</a:t>
            </a:r>
            <a:r>
              <a:rPr lang="en-US" dirty="0"/>
              <a:t> </a:t>
            </a:r>
          </a:p>
          <a:p>
            <a:endParaRPr lang="en-US" dirty="0"/>
          </a:p>
          <a:p>
            <a:r>
              <a:rPr lang="en-US" dirty="0"/>
              <a:t>Downloads (full HDP and HDF stack, sandbox for VMs)  </a:t>
            </a:r>
          </a:p>
          <a:p>
            <a:r>
              <a:rPr lang="en-US" dirty="0"/>
              <a:t>http://</a:t>
            </a:r>
            <a:r>
              <a:rPr lang="en-US" dirty="0" err="1"/>
              <a:t>hortonworks.com</a:t>
            </a:r>
            <a:r>
              <a:rPr lang="en-US" dirty="0"/>
              <a:t>/downloads/ </a:t>
            </a:r>
          </a:p>
          <a:p>
            <a:endParaRPr lang="en-US" dirty="0"/>
          </a:p>
          <a:p>
            <a:r>
              <a:rPr lang="en-US" dirty="0"/>
              <a:t>Documentation </a:t>
            </a:r>
          </a:p>
          <a:p>
            <a:r>
              <a:rPr lang="en-US" dirty="0"/>
              <a:t>http://</a:t>
            </a:r>
            <a:r>
              <a:rPr lang="en-US" dirty="0" err="1"/>
              <a:t>docs.hortonworks.com</a:t>
            </a:r>
            <a:r>
              <a:rPr lang="en-US" dirty="0"/>
              <a:t>/</a:t>
            </a:r>
            <a:r>
              <a:rPr lang="en-US" dirty="0" err="1"/>
              <a:t>index.html</a:t>
            </a:r>
            <a:r>
              <a:rPr lang="en-US" dirty="0"/>
              <a:t> </a:t>
            </a:r>
          </a:p>
          <a:p>
            <a:endParaRPr lang="en-US" dirty="0"/>
          </a:p>
          <a:p>
            <a:r>
              <a:rPr lang="en-US" dirty="0"/>
              <a:t>AWS deployment </a:t>
            </a:r>
            <a:endParaRPr lang="en-US" dirty="0"/>
          </a:p>
          <a:p>
            <a:r>
              <a:rPr lang="en-US" dirty="0" smtClean="0"/>
              <a:t>http</a:t>
            </a:r>
            <a:r>
              <a:rPr lang="en-US" dirty="0"/>
              <a:t>://</a:t>
            </a:r>
            <a:r>
              <a:rPr lang="en-US" dirty="0" err="1"/>
              <a:t>hortonworks.com</a:t>
            </a:r>
            <a:r>
              <a:rPr lang="en-US" dirty="0"/>
              <a:t>/blog/deploying-hadoop-cluster-amazon-ec2-hortonworks/ </a:t>
            </a:r>
          </a:p>
          <a:p>
            <a:endParaRPr lang="en-US" dirty="0"/>
          </a:p>
          <a:p>
            <a:r>
              <a:rPr lang="en-US" dirty="0"/>
              <a:t>Azure Deployment </a:t>
            </a:r>
          </a:p>
          <a:p>
            <a:r>
              <a:rPr lang="en-US" dirty="0"/>
              <a:t>https://</a:t>
            </a:r>
            <a:r>
              <a:rPr lang="en-US" dirty="0" err="1"/>
              <a:t>azure.microsoft.com</a:t>
            </a:r>
            <a:r>
              <a:rPr lang="en-US" dirty="0"/>
              <a:t>/en-us/marketplace/partners/</a:t>
            </a:r>
            <a:r>
              <a:rPr lang="en-US" dirty="0" err="1"/>
              <a:t>hortonworks</a:t>
            </a:r>
            <a:r>
              <a:rPr lang="en-US" dirty="0"/>
              <a:t>/</a:t>
            </a:r>
            <a:r>
              <a:rPr lang="en-US" dirty="0" err="1"/>
              <a:t>hortonworks</a:t>
            </a:r>
            <a:r>
              <a:rPr lang="en-US" dirty="0"/>
              <a:t>-data-platform-</a:t>
            </a:r>
            <a:r>
              <a:rPr lang="en-US" dirty="0" err="1"/>
              <a:t>standardnodedriven</a:t>
            </a:r>
            <a:r>
              <a:rPr lang="en-US" dirty="0"/>
              <a:t>/  </a:t>
            </a:r>
          </a:p>
          <a:p>
            <a:endParaRPr lang="en-US" dirty="0"/>
          </a:p>
          <a:p>
            <a:r>
              <a:rPr lang="en-US" dirty="0"/>
              <a:t>HWX Developers Home </a:t>
            </a:r>
          </a:p>
          <a:p>
            <a:r>
              <a:rPr lang="en-US" dirty="0"/>
              <a:t>http://</a:t>
            </a:r>
            <a:r>
              <a:rPr lang="en-US" dirty="0" err="1"/>
              <a:t>hortonworks.com</a:t>
            </a:r>
            <a:r>
              <a:rPr lang="en-US" dirty="0"/>
              <a:t>/developers/ </a:t>
            </a:r>
          </a:p>
        </p:txBody>
      </p:sp>
    </p:spTree>
    <p:extLst>
      <p:ext uri="{BB962C8B-B14F-4D97-AF65-F5344CB8AC3E}">
        <p14:creationId xmlns:p14="http://schemas.microsoft.com/office/powerpoint/2010/main" val="292611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Open Source = Readily Available Resources! </a:t>
            </a:r>
            <a:endParaRPr lang="en-US" dirty="0"/>
          </a:p>
        </p:txBody>
      </p:sp>
      <p:sp>
        <p:nvSpPr>
          <p:cNvPr id="2" name="Content Placeholder 1"/>
          <p:cNvSpPr>
            <a:spLocks noGrp="1"/>
          </p:cNvSpPr>
          <p:nvPr>
            <p:ph sz="quarter" idx="10"/>
          </p:nvPr>
        </p:nvSpPr>
        <p:spPr/>
        <p:txBody>
          <a:bodyPr>
            <a:normAutofit fontScale="40000" lnSpcReduction="20000"/>
          </a:bodyPr>
          <a:lstStyle/>
          <a:p>
            <a:r>
              <a:rPr lang="en-US" dirty="0"/>
              <a:t>HWX UNI </a:t>
            </a:r>
            <a:r>
              <a:rPr lang="en-US" dirty="0" err="1"/>
              <a:t>Git</a:t>
            </a:r>
            <a:r>
              <a:rPr lang="en-US" dirty="0"/>
              <a:t> Repos </a:t>
            </a:r>
          </a:p>
          <a:p>
            <a:r>
              <a:rPr lang="en-US" dirty="0"/>
              <a:t>https://</a:t>
            </a:r>
            <a:r>
              <a:rPr lang="en-US" dirty="0" err="1"/>
              <a:t>github.com</a:t>
            </a:r>
            <a:r>
              <a:rPr lang="en-US" dirty="0"/>
              <a:t>/</a:t>
            </a:r>
            <a:r>
              <a:rPr lang="en-US" dirty="0" err="1"/>
              <a:t>HortonworksUniversity</a:t>
            </a:r>
            <a:r>
              <a:rPr lang="en-US" dirty="0"/>
              <a:t> </a:t>
            </a:r>
          </a:p>
          <a:p>
            <a:endParaRPr lang="en-US" dirty="0"/>
          </a:p>
          <a:p>
            <a:r>
              <a:rPr lang="en-US" dirty="0"/>
              <a:t>HWX Tutorials </a:t>
            </a:r>
          </a:p>
          <a:p>
            <a:r>
              <a:rPr lang="en-US" dirty="0"/>
              <a:t>http://</a:t>
            </a:r>
            <a:r>
              <a:rPr lang="en-US" dirty="0" err="1"/>
              <a:t>hortonworks.com</a:t>
            </a:r>
            <a:r>
              <a:rPr lang="en-US" dirty="0"/>
              <a:t>/tutorials/ </a:t>
            </a:r>
          </a:p>
          <a:p>
            <a:endParaRPr lang="en-US" dirty="0"/>
          </a:p>
          <a:p>
            <a:r>
              <a:rPr lang="en-US" dirty="0"/>
              <a:t>HWX Tutorials </a:t>
            </a:r>
            <a:r>
              <a:rPr lang="en-US" dirty="0" err="1"/>
              <a:t>Git</a:t>
            </a:r>
            <a:r>
              <a:rPr lang="en-US" dirty="0"/>
              <a:t> </a:t>
            </a:r>
          </a:p>
          <a:p>
            <a:r>
              <a:rPr lang="en-US" dirty="0"/>
              <a:t>https://</a:t>
            </a:r>
            <a:r>
              <a:rPr lang="en-US" dirty="0" err="1"/>
              <a:t>github.com</a:t>
            </a:r>
            <a:r>
              <a:rPr lang="en-US" dirty="0"/>
              <a:t>/</a:t>
            </a:r>
            <a:r>
              <a:rPr lang="en-US" dirty="0" err="1"/>
              <a:t>hortonworks</a:t>
            </a:r>
            <a:r>
              <a:rPr lang="en-US" dirty="0"/>
              <a:t>/</a:t>
            </a:r>
            <a:r>
              <a:rPr lang="en-US" dirty="0" err="1"/>
              <a:t>hadoop</a:t>
            </a:r>
            <a:r>
              <a:rPr lang="en-US" dirty="0"/>
              <a:t>-tutorials </a:t>
            </a:r>
          </a:p>
          <a:p>
            <a:endParaRPr lang="en-US" dirty="0"/>
          </a:p>
          <a:p>
            <a:r>
              <a:rPr lang="en-US" dirty="0"/>
              <a:t>HWX Repos Gallery </a:t>
            </a:r>
          </a:p>
          <a:p>
            <a:r>
              <a:rPr lang="en-US" dirty="0"/>
              <a:t>https://</a:t>
            </a:r>
            <a:r>
              <a:rPr lang="en-US" dirty="0" err="1"/>
              <a:t>community.hortonworks.com</a:t>
            </a:r>
            <a:r>
              <a:rPr lang="en-US" dirty="0"/>
              <a:t>/gallery/</a:t>
            </a:r>
            <a:r>
              <a:rPr lang="en-US" dirty="0" err="1"/>
              <a:t>list.html</a:t>
            </a:r>
            <a:r>
              <a:rPr lang="en-US" dirty="0"/>
              <a:t> </a:t>
            </a:r>
          </a:p>
          <a:p>
            <a:endParaRPr lang="en-US" dirty="0"/>
          </a:p>
          <a:p>
            <a:r>
              <a:rPr lang="en-US" dirty="0"/>
              <a:t>HWX Developer </a:t>
            </a:r>
            <a:r>
              <a:rPr lang="en-US" dirty="0" err="1"/>
              <a:t>Git</a:t>
            </a:r>
            <a:r>
              <a:rPr lang="en-US" dirty="0"/>
              <a:t> </a:t>
            </a:r>
          </a:p>
          <a:p>
            <a:r>
              <a:rPr lang="en-US" dirty="0"/>
              <a:t>https://</a:t>
            </a:r>
            <a:r>
              <a:rPr lang="en-US" dirty="0" err="1"/>
              <a:t>github.com</a:t>
            </a:r>
            <a:r>
              <a:rPr lang="en-US" dirty="0"/>
              <a:t>/</a:t>
            </a:r>
            <a:r>
              <a:rPr lang="en-US" dirty="0" err="1"/>
              <a:t>hortonworks</a:t>
            </a:r>
            <a:r>
              <a:rPr lang="en-US" dirty="0"/>
              <a:t>-gallery </a:t>
            </a:r>
          </a:p>
          <a:p>
            <a:endParaRPr lang="en-US" dirty="0" smtClean="0"/>
          </a:p>
          <a:p>
            <a:r>
              <a:rPr lang="en-US" dirty="0" smtClean="0"/>
              <a:t>Other Resources… </a:t>
            </a:r>
            <a:endParaRPr lang="en-US" dirty="0"/>
          </a:p>
          <a:p>
            <a:r>
              <a:rPr lang="en-US" dirty="0" smtClean="0"/>
              <a:t>Java, </a:t>
            </a:r>
            <a:r>
              <a:rPr lang="en-US" dirty="0" err="1" smtClean="0"/>
              <a:t>Scala</a:t>
            </a:r>
            <a:r>
              <a:rPr lang="en-US" dirty="0" smtClean="0"/>
              <a:t>, Python, R, </a:t>
            </a:r>
            <a:r>
              <a:rPr lang="en-US" dirty="0" err="1" smtClean="0"/>
              <a:t>Coursera</a:t>
            </a:r>
            <a:r>
              <a:rPr lang="en-US" dirty="0" smtClean="0"/>
              <a:t>, EDX, </a:t>
            </a:r>
            <a:r>
              <a:rPr lang="en-US" dirty="0" err="1" smtClean="0"/>
              <a:t>etc</a:t>
            </a:r>
            <a:r>
              <a:rPr lang="en-US" dirty="0" smtClean="0"/>
              <a:t> </a:t>
            </a:r>
            <a:r>
              <a:rPr lang="en-US" dirty="0" err="1" smtClean="0"/>
              <a:t>etc</a:t>
            </a:r>
            <a:r>
              <a:rPr lang="en-US" dirty="0" smtClean="0"/>
              <a:t> </a:t>
            </a:r>
            <a:r>
              <a:rPr lang="en-US" dirty="0" err="1" smtClean="0"/>
              <a:t>etc</a:t>
            </a:r>
            <a:r>
              <a:rPr lang="en-US" dirty="0" smtClean="0"/>
              <a:t> …  </a:t>
            </a:r>
            <a:endParaRPr lang="en-US" dirty="0"/>
          </a:p>
          <a:p>
            <a:endParaRPr lang="en-US" dirty="0" smtClean="0"/>
          </a:p>
          <a:p>
            <a:r>
              <a:rPr lang="en-US" dirty="0" smtClean="0"/>
              <a:t>HWX </a:t>
            </a:r>
            <a:r>
              <a:rPr lang="en-US" dirty="0"/>
              <a:t>Training </a:t>
            </a:r>
          </a:p>
          <a:p>
            <a:r>
              <a:rPr lang="en-US" dirty="0"/>
              <a:t>http://</a:t>
            </a:r>
            <a:r>
              <a:rPr lang="en-US" dirty="0" err="1"/>
              <a:t>hortonworks.com</a:t>
            </a:r>
            <a:r>
              <a:rPr lang="en-US" dirty="0"/>
              <a:t>/training/ </a:t>
            </a:r>
          </a:p>
          <a:p>
            <a:endParaRPr lang="en-US" dirty="0"/>
          </a:p>
        </p:txBody>
      </p:sp>
    </p:spTree>
    <p:extLst>
      <p:ext uri="{BB962C8B-B14F-4D97-AF65-F5344CB8AC3E}">
        <p14:creationId xmlns:p14="http://schemas.microsoft.com/office/powerpoint/2010/main" val="89105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WR_METADATA_KEY" val="0881a3e3-8e3c-4574-836e-7c3e90c374d1"/>
</p:tagLst>
</file>

<file path=ppt/theme/theme1.xml><?xml version="1.0" encoding="utf-8"?>
<a:theme xmlns:a="http://schemas.openxmlformats.org/drawingml/2006/main" name="Hortonworks Presentation Template">
  <a:themeElements>
    <a:clrScheme name="Custom 58">
      <a:dk1>
        <a:sysClr val="windowText" lastClr="000000"/>
      </a:dk1>
      <a:lt1>
        <a:srgbClr val="1E1E1E"/>
      </a:lt1>
      <a:dk2>
        <a:srgbClr val="FFFFFF"/>
      </a:dk2>
      <a:lt2>
        <a:srgbClr val="FFC61E"/>
      </a:lt2>
      <a:accent1>
        <a:srgbClr val="3FAE2A"/>
      </a:accent1>
      <a:accent2>
        <a:srgbClr val="3DB5E6"/>
      </a:accent2>
      <a:accent3>
        <a:srgbClr val="44697D"/>
      </a:accent3>
      <a:accent4>
        <a:srgbClr val="DAD9D6"/>
      </a:accent4>
      <a:accent5>
        <a:srgbClr val="3B8640"/>
      </a:accent5>
      <a:accent6>
        <a:srgbClr val="FF700A"/>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solidFill>
            <a:schemeClr val="accent1"/>
          </a:solidFill>
        </a:ln>
        <a:effectLst/>
      </a:spPr>
      <a:bodyPr lIns="182880" tIns="182880" rIns="182880" bIns="182880" rtlCol="0" anchor="ctr" anchorCtr="0">
        <a:noAutofit/>
      </a:bodyPr>
      <a:lstStyle>
        <a:defPPr algn="ctr">
          <a:lnSpc>
            <a:spcPct val="85000"/>
          </a:lnSpc>
          <a:spcBef>
            <a:spcPts val="600"/>
          </a:spcBef>
          <a:defRPr sz="2800" dirty="0" err="1" smtClean="0">
            <a:solidFill>
              <a:schemeClr val="tx2"/>
            </a:solidFill>
          </a:defRPr>
        </a:defPPr>
      </a:lstStyle>
      <a:style>
        <a:lnRef idx="1">
          <a:schemeClr val="accent1"/>
        </a:lnRef>
        <a:fillRef idx="3">
          <a:schemeClr val="accent1"/>
        </a:fillRef>
        <a:effectRef idx="2">
          <a:schemeClr val="accent1"/>
        </a:effectRef>
        <a:fontRef idx="minor">
          <a:schemeClr val="lt1"/>
        </a:fontRef>
      </a:style>
    </a:spDef>
    <a:lnDef>
      <a:spPr>
        <a:ln w="28575">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txDef>
      <a:spPr/>
      <a:bodyPr vert="horz" wrap="none" lIns="0" tIns="0" rIns="0" bIns="0" rtlCol="0" anchor="ctr" anchorCtr="0">
        <a:spAutoFit/>
      </a:bodyPr>
      <a:lstStyle>
        <a:defPPr algn="ctr">
          <a:lnSpc>
            <a:spcPct val="85000"/>
          </a:lnSpc>
          <a:spcBef>
            <a:spcPts val="600"/>
          </a:spcBef>
          <a:defRPr sz="2800" dirty="0" err="1" smtClean="0"/>
        </a:defPPr>
      </a:lstStyle>
    </a:txDef>
  </a:objectDefaults>
  <a:extraClrSchemeLst/>
</a:theme>
</file>

<file path=ppt/theme/theme2.xml><?xml version="1.0" encoding="utf-8"?>
<a:theme xmlns:a="http://schemas.openxmlformats.org/drawingml/2006/main" name="1_Hortonworks Presentation Template">
  <a:themeElements>
    <a:clrScheme name="Custom 58">
      <a:dk1>
        <a:sysClr val="windowText" lastClr="000000"/>
      </a:dk1>
      <a:lt1>
        <a:srgbClr val="1E1E1E"/>
      </a:lt1>
      <a:dk2>
        <a:srgbClr val="FFFFFF"/>
      </a:dk2>
      <a:lt2>
        <a:srgbClr val="FFC61E"/>
      </a:lt2>
      <a:accent1>
        <a:srgbClr val="3FAE2A"/>
      </a:accent1>
      <a:accent2>
        <a:srgbClr val="3DB5E6"/>
      </a:accent2>
      <a:accent3>
        <a:srgbClr val="44697D"/>
      </a:accent3>
      <a:accent4>
        <a:srgbClr val="DAD9D6"/>
      </a:accent4>
      <a:accent5>
        <a:srgbClr val="3B8640"/>
      </a:accent5>
      <a:accent6>
        <a:srgbClr val="FF700A"/>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solidFill>
            <a:schemeClr val="accent1"/>
          </a:solidFill>
        </a:ln>
        <a:effectLst/>
      </a:spPr>
      <a:bodyPr lIns="182880" tIns="182880" rIns="182880" bIns="182880" rtlCol="0" anchor="ctr" anchorCtr="0">
        <a:noAutofit/>
      </a:bodyPr>
      <a:lstStyle>
        <a:defPPr algn="ctr">
          <a:lnSpc>
            <a:spcPct val="85000"/>
          </a:lnSpc>
          <a:spcBef>
            <a:spcPts val="600"/>
          </a:spcBef>
          <a:defRPr sz="2800" dirty="0" err="1" smtClean="0">
            <a:solidFill>
              <a:schemeClr val="tx2"/>
            </a:solidFill>
          </a:defRPr>
        </a:defPPr>
      </a:lstStyle>
      <a:style>
        <a:lnRef idx="1">
          <a:schemeClr val="accent1"/>
        </a:lnRef>
        <a:fillRef idx="3">
          <a:schemeClr val="accent1"/>
        </a:fillRef>
        <a:effectRef idx="2">
          <a:schemeClr val="accent1"/>
        </a:effectRef>
        <a:fontRef idx="minor">
          <a:schemeClr val="lt1"/>
        </a:fontRef>
      </a:style>
    </a:spDef>
    <a:lnDef>
      <a:spPr>
        <a:ln w="28575">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txDef>
      <a:spPr/>
      <a:bodyPr vert="horz" wrap="none" lIns="0" tIns="0" rIns="0" bIns="0" rtlCol="0" anchor="ctr" anchorCtr="0">
        <a:spAutoFit/>
      </a:bodyPr>
      <a:lstStyle>
        <a:defPPr algn="ctr">
          <a:lnSpc>
            <a:spcPct val="85000"/>
          </a:lnSpc>
          <a:spcBef>
            <a:spcPts val="600"/>
          </a:spcBef>
          <a:defRPr sz="2800" dirty="0" err="1" smtClean="0"/>
        </a:defPPr>
      </a:lstStyle>
    </a:txDef>
  </a:objectDefaults>
  <a:extraClrSchemeLst/>
</a:theme>
</file>

<file path=ppt/theme/theme3.xml><?xml version="1.0" encoding="utf-8"?>
<a:theme xmlns:a="http://schemas.openxmlformats.org/drawingml/2006/main" name="Hortonworks_16X9_Template_2016">
  <a:themeElements>
    <a:clrScheme name="Custom 81">
      <a:dk1>
        <a:sysClr val="windowText" lastClr="000000"/>
      </a:dk1>
      <a:lt1>
        <a:srgbClr val="1E1E1E"/>
      </a:lt1>
      <a:dk2>
        <a:srgbClr val="3B8640"/>
      </a:dk2>
      <a:lt2>
        <a:srgbClr val="FFFFFF"/>
      </a:lt2>
      <a:accent1>
        <a:srgbClr val="3FAE2A"/>
      </a:accent1>
      <a:accent2>
        <a:srgbClr val="3DB5E6"/>
      </a:accent2>
      <a:accent3>
        <a:srgbClr val="44697D"/>
      </a:accent3>
      <a:accent4>
        <a:srgbClr val="DAD9D6"/>
      </a:accent4>
      <a:accent5>
        <a:srgbClr val="FF700A"/>
      </a:accent5>
      <a:accent6>
        <a:srgbClr val="FFC61E"/>
      </a:accent6>
      <a:hlink>
        <a:srgbClr val="3DB5E6"/>
      </a:hlink>
      <a:folHlink>
        <a:srgbClr val="44697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solidFill>
            <a:schemeClr val="accent1"/>
          </a:solidFill>
        </a:ln>
        <a:effectLst/>
      </a:spPr>
      <a:bodyPr lIns="182880" tIns="182880" rIns="182880" bIns="182880" rtlCol="0" anchor="ctr" anchorCtr="0">
        <a:noAutofit/>
      </a:bodyPr>
      <a:lstStyle>
        <a:defPPr algn="ctr">
          <a:lnSpc>
            <a:spcPct val="85000"/>
          </a:lnSpc>
          <a:spcBef>
            <a:spcPts val="600"/>
          </a:spcBef>
          <a:defRPr sz="2800" dirty="0" err="1" smtClean="0">
            <a:solidFill>
              <a:schemeClr val="tx2"/>
            </a:solidFill>
          </a:defRPr>
        </a:defPPr>
      </a:lstStyle>
      <a:style>
        <a:lnRef idx="1">
          <a:schemeClr val="accent1"/>
        </a:lnRef>
        <a:fillRef idx="3">
          <a:schemeClr val="accent1"/>
        </a:fillRef>
        <a:effectRef idx="2">
          <a:schemeClr val="accent1"/>
        </a:effectRef>
        <a:fontRef idx="minor">
          <a:schemeClr val="lt1"/>
        </a:fontRef>
      </a:style>
    </a:spDef>
    <a:lnDef>
      <a:spPr>
        <a:ln w="28575">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txDef>
      <a:spPr/>
      <a:bodyPr vert="horz" wrap="square" lIns="0" tIns="0" rIns="0" bIns="0" rtlCol="0" anchor="ctr" anchorCtr="0">
        <a:spAutoFit/>
      </a:bodyPr>
      <a:lstStyle>
        <a:defPPr algn="ctr">
          <a:lnSpc>
            <a:spcPct val="85000"/>
          </a:lnSpc>
          <a:spcBef>
            <a:spcPts val="600"/>
          </a:spcBef>
          <a:defRPr sz="2800" dirty="0" err="1" smtClean="0"/>
        </a:defPPr>
      </a:lstStyle>
    </a:txDef>
  </a:objectDefaults>
  <a:extraClrSchemeLst/>
  <a:extLst>
    <a:ext uri="{05A4C25C-085E-4340-85A3-A5531E510DB2}">
      <thm15:themeFamily xmlns="" xmlns:thm15="http://schemas.microsoft.com/office/thememl/2012/main" name="Hortonworks_16X9_Template_2016_BW1.potx" id="{D49CF724-EE59-402D-8082-7D926FB68B25}" vid="{359A820C-C3BA-4E58-BA80-ECB46B75645C}"/>
    </a:ext>
  </a:extLst>
</a:theme>
</file>

<file path=ppt/theme/theme4.xml><?xml version="1.0" encoding="utf-8"?>
<a:theme xmlns:a="http://schemas.openxmlformats.org/drawingml/2006/main" name="Office Theme">
  <a:themeElements>
    <a:clrScheme name="Custom 67">
      <a:dk1>
        <a:srgbClr val="1E1E1E"/>
      </a:dk1>
      <a:lt1>
        <a:srgbClr val="FFFFFF"/>
      </a:lt1>
      <a:dk2>
        <a:srgbClr val="FFFFFF"/>
      </a:dk2>
      <a:lt2>
        <a:srgbClr val="FFFFFF"/>
      </a:lt2>
      <a:accent1>
        <a:srgbClr val="3FAE2A"/>
      </a:accent1>
      <a:accent2>
        <a:srgbClr val="3DB5E6"/>
      </a:accent2>
      <a:accent3>
        <a:srgbClr val="44697D"/>
      </a:accent3>
      <a:accent4>
        <a:srgbClr val="DAD9D6"/>
      </a:accent4>
      <a:accent5>
        <a:srgbClr val="3B8640"/>
      </a:accent5>
      <a:accent6>
        <a:srgbClr val="FF700A"/>
      </a:accent6>
      <a:hlink>
        <a:srgbClr val="1E1E1E"/>
      </a:hlink>
      <a:folHlink>
        <a:srgbClr val="1E1E1E"/>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Custom 71">
      <a:dk1>
        <a:srgbClr val="000000"/>
      </a:dk1>
      <a:lt1>
        <a:sysClr val="window" lastClr="FFFFFF"/>
      </a:lt1>
      <a:dk2>
        <a:srgbClr val="FFFFFF"/>
      </a:dk2>
      <a:lt2>
        <a:srgbClr val="FFFFFF"/>
      </a:lt2>
      <a:accent1>
        <a:srgbClr val="3FAE2A"/>
      </a:accent1>
      <a:accent2>
        <a:srgbClr val="3DB5E6"/>
      </a:accent2>
      <a:accent3>
        <a:srgbClr val="44697D"/>
      </a:accent3>
      <a:accent4>
        <a:srgbClr val="DAD9D6"/>
      </a:accent4>
      <a:accent5>
        <a:srgbClr val="3B8640"/>
      </a:accent5>
      <a:accent6>
        <a:srgbClr val="FF700A"/>
      </a:accent6>
      <a:hlink>
        <a:srgbClr val="1E1E1E"/>
      </a:hlink>
      <a:folHlink>
        <a:srgbClr val="1E1E1E"/>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Hortonworks New">
    <a:dk1>
      <a:sysClr val="windowText" lastClr="000000"/>
    </a:dk1>
    <a:lt1>
      <a:srgbClr val="1E1E1E"/>
    </a:lt1>
    <a:dk2>
      <a:srgbClr val="FFFFFF"/>
    </a:dk2>
    <a:lt2>
      <a:srgbClr val="FFFFFF"/>
    </a:lt2>
    <a:accent1>
      <a:srgbClr val="69BE28"/>
    </a:accent1>
    <a:accent2>
      <a:srgbClr val="3DB5E6"/>
    </a:accent2>
    <a:accent3>
      <a:srgbClr val="44697D"/>
    </a:accent3>
    <a:accent4>
      <a:srgbClr val="818A8F"/>
    </a:accent4>
    <a:accent5>
      <a:srgbClr val="E17000"/>
    </a:accent5>
    <a:accent6>
      <a:srgbClr val="F6A800"/>
    </a:accent6>
    <a:hlink>
      <a:srgbClr val="FFFFFF"/>
    </a:hlink>
    <a:folHlink>
      <a:srgbClr val="FFFF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blank</Template>
  <TotalTime>10450</TotalTime>
  <Words>1896</Words>
  <Application>Microsoft Macintosh PowerPoint</Application>
  <PresentationFormat>Custom</PresentationFormat>
  <Paragraphs>334</Paragraphs>
  <Slides>19</Slides>
  <Notes>11</Notes>
  <HiddenSlides>0</HiddenSlides>
  <MMClips>0</MMClips>
  <ScaleCrop>false</ScaleCrop>
  <HeadingPairs>
    <vt:vector size="4" baseType="variant">
      <vt:variant>
        <vt:lpstr>Theme</vt:lpstr>
      </vt:variant>
      <vt:variant>
        <vt:i4>3</vt:i4>
      </vt:variant>
      <vt:variant>
        <vt:lpstr>Slide Titles</vt:lpstr>
      </vt:variant>
      <vt:variant>
        <vt:i4>19</vt:i4>
      </vt:variant>
    </vt:vector>
  </HeadingPairs>
  <TitlesOfParts>
    <vt:vector size="22" baseType="lpstr">
      <vt:lpstr>Hortonworks Presentation Template</vt:lpstr>
      <vt:lpstr>1_Hortonworks Presentation Template</vt:lpstr>
      <vt:lpstr>Hortonworks_16X9_Template_2016</vt:lpstr>
      <vt:lpstr>Hortonworks &amp; Big Data  Career Paths &amp; Training </vt:lpstr>
      <vt:lpstr>Hortonworks Influences the Apache Community</vt:lpstr>
      <vt:lpstr>Hortonworks Nourishes the Community and Ecosystem</vt:lpstr>
      <vt:lpstr>Hortonworks Provides Full Lifecycle Support </vt:lpstr>
      <vt:lpstr>Hortonworks University</vt:lpstr>
      <vt:lpstr>Start Your Journey with Hortonworks in 5 Easy Steps</vt:lpstr>
      <vt:lpstr>Open Source = Readily Available Resources! </vt:lpstr>
      <vt:lpstr>Open Source = Readily Available Resources! </vt:lpstr>
      <vt:lpstr>Open Source = Readily Available Resources! </vt:lpstr>
      <vt:lpstr>Hortonworks University Overview</vt:lpstr>
      <vt:lpstr>Training Delivery</vt:lpstr>
      <vt:lpstr>Hortonworks University Training Partners</vt:lpstr>
      <vt:lpstr>Self-Paced Training</vt:lpstr>
      <vt:lpstr>Hadoop Role-based Training Curriculum</vt:lpstr>
      <vt:lpstr>Hortonworks University: HDP Training Portfolio  </vt:lpstr>
      <vt:lpstr>Hortonworks University: HDP Training Portfolio  </vt:lpstr>
      <vt:lpstr>Current Certification Exams</vt:lpstr>
      <vt:lpstr>How to…</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Bluewave Communications</dc:creator>
  <dc:description>Updated March 31, 2015</dc:description>
  <cp:lastModifiedBy>Aengus Rooney</cp:lastModifiedBy>
  <cp:revision>805</cp:revision>
  <dcterms:created xsi:type="dcterms:W3CDTF">2015-07-27T23:02:45Z</dcterms:created>
  <dcterms:modified xsi:type="dcterms:W3CDTF">2016-08-19T09:56:46Z</dcterms:modified>
  <cp:category>Template, OneDoc</cp:category>
</cp:coreProperties>
</file>